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0" r:id="rId2"/>
    <p:sldId id="259" r:id="rId3"/>
    <p:sldId id="297" r:id="rId4"/>
    <p:sldId id="274" r:id="rId5"/>
    <p:sldId id="275" r:id="rId6"/>
    <p:sldId id="296" r:id="rId7"/>
    <p:sldId id="298" r:id="rId8"/>
    <p:sldId id="267" r:id="rId9"/>
    <p:sldId id="276" r:id="rId10"/>
    <p:sldId id="279" r:id="rId11"/>
    <p:sldId id="280" r:id="rId12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B8C8E"/>
    <a:srgbClr val="3FBFAD"/>
    <a:srgbClr val="DD5F13"/>
    <a:srgbClr val="4F86A0"/>
    <a:srgbClr val="646569"/>
    <a:srgbClr val="FF9E16"/>
    <a:srgbClr val="BFBFBF"/>
    <a:srgbClr val="8A8A8D"/>
    <a:srgbClr val="D2D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81" autoAdjust="0"/>
    <p:restoredTop sz="94855" autoAdjust="0"/>
  </p:normalViewPr>
  <p:slideViewPr>
    <p:cSldViewPr snapToGrid="0">
      <p:cViewPr varScale="1">
        <p:scale>
          <a:sx n="117" d="100"/>
          <a:sy n="117" d="100"/>
        </p:scale>
        <p:origin x="312" y="1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36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83112-4CC5-420B-891E-1A03BDB84B55}" type="datetimeFigureOut">
              <a:rPr lang="en-US" smtClean="0"/>
              <a:t>4/6/18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995AA-23C2-4D6A-910E-6077D38FE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27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2BF4895-7314-4F40-8DF5-D49530122100}" type="datetimeFigureOut">
              <a:rPr lang="en-US" smtClean="0"/>
              <a:t>4/6/18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6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FF51DB6-9766-45D9-9D9B-77298589E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73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eva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3"/>
          <p:cNvGrpSpPr>
            <a:grpSpLocks noChangeAspect="1"/>
          </p:cNvGrpSpPr>
          <p:nvPr userDrawn="1"/>
        </p:nvGrpSpPr>
        <p:grpSpPr bwMode="auto">
          <a:xfrm>
            <a:off x="3703814" y="2867487"/>
            <a:ext cx="4784373" cy="1109709"/>
            <a:chOff x="0" y="1492"/>
            <a:chExt cx="5760" cy="1336"/>
          </a:xfrm>
          <a:solidFill>
            <a:schemeClr val="bg1"/>
          </a:solidFill>
        </p:grpSpPr>
        <p:sp>
          <p:nvSpPr>
            <p:cNvPr id="8" name="Freeform 14"/>
            <p:cNvSpPr>
              <a:spLocks/>
            </p:cNvSpPr>
            <p:nvPr userDrawn="1"/>
          </p:nvSpPr>
          <p:spPr bwMode="auto">
            <a:xfrm>
              <a:off x="3518" y="1664"/>
              <a:ext cx="1165" cy="1164"/>
            </a:xfrm>
            <a:custGeom>
              <a:avLst/>
              <a:gdLst>
                <a:gd name="T0" fmla="*/ 265 w 265"/>
                <a:gd name="T1" fmla="*/ 0 h 264"/>
                <a:gd name="T2" fmla="*/ 215 w 265"/>
                <a:gd name="T3" fmla="*/ 0 h 264"/>
                <a:gd name="T4" fmla="*/ 132 w 265"/>
                <a:gd name="T5" fmla="*/ 166 h 264"/>
                <a:gd name="T6" fmla="*/ 49 w 265"/>
                <a:gd name="T7" fmla="*/ 0 h 264"/>
                <a:gd name="T8" fmla="*/ 0 w 265"/>
                <a:gd name="T9" fmla="*/ 0 h 264"/>
                <a:gd name="T10" fmla="*/ 132 w 265"/>
                <a:gd name="T11" fmla="*/ 264 h 264"/>
                <a:gd name="T12" fmla="*/ 265 w 265"/>
                <a:gd name="T13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264">
                  <a:moveTo>
                    <a:pt x="265" y="0"/>
                  </a:moveTo>
                  <a:cubicBezTo>
                    <a:pt x="215" y="0"/>
                    <a:pt x="215" y="0"/>
                    <a:pt x="215" y="0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104"/>
                    <a:pt x="132" y="264"/>
                    <a:pt x="132" y="264"/>
                  </a:cubicBezTo>
                  <a:lnTo>
                    <a:pt x="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5"/>
            <p:cNvSpPr>
              <a:spLocks noEditPoints="1"/>
            </p:cNvSpPr>
            <p:nvPr userDrawn="1"/>
          </p:nvSpPr>
          <p:spPr bwMode="auto">
            <a:xfrm>
              <a:off x="2440" y="1651"/>
              <a:ext cx="1130" cy="1137"/>
            </a:xfrm>
            <a:custGeom>
              <a:avLst/>
              <a:gdLst>
                <a:gd name="T0" fmla="*/ 128 w 257"/>
                <a:gd name="T1" fmla="*/ 42 h 258"/>
                <a:gd name="T2" fmla="*/ 213 w 257"/>
                <a:gd name="T3" fmla="*/ 108 h 258"/>
                <a:gd name="T4" fmla="*/ 44 w 257"/>
                <a:gd name="T5" fmla="*/ 108 h 258"/>
                <a:gd name="T6" fmla="*/ 128 w 257"/>
                <a:gd name="T7" fmla="*/ 42 h 258"/>
                <a:gd name="T8" fmla="*/ 128 w 257"/>
                <a:gd name="T9" fmla="*/ 216 h 258"/>
                <a:gd name="T10" fmla="*/ 44 w 257"/>
                <a:gd name="T11" fmla="*/ 150 h 258"/>
                <a:gd name="T12" fmla="*/ 257 w 257"/>
                <a:gd name="T13" fmla="*/ 150 h 258"/>
                <a:gd name="T14" fmla="*/ 257 w 257"/>
                <a:gd name="T15" fmla="*/ 129 h 258"/>
                <a:gd name="T16" fmla="*/ 128 w 257"/>
                <a:gd name="T17" fmla="*/ 0 h 258"/>
                <a:gd name="T18" fmla="*/ 0 w 257"/>
                <a:gd name="T19" fmla="*/ 129 h 258"/>
                <a:gd name="T20" fmla="*/ 128 w 257"/>
                <a:gd name="T21" fmla="*/ 258 h 258"/>
                <a:gd name="T22" fmla="*/ 243 w 257"/>
                <a:gd name="T23" fmla="*/ 189 h 258"/>
                <a:gd name="T24" fmla="*/ 191 w 257"/>
                <a:gd name="T25" fmla="*/ 189 h 258"/>
                <a:gd name="T26" fmla="*/ 128 w 257"/>
                <a:gd name="T27" fmla="*/ 21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258">
                  <a:moveTo>
                    <a:pt x="128" y="42"/>
                  </a:moveTo>
                  <a:cubicBezTo>
                    <a:pt x="169" y="42"/>
                    <a:pt x="204" y="70"/>
                    <a:pt x="213" y="10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53" y="70"/>
                    <a:pt x="88" y="42"/>
                    <a:pt x="128" y="42"/>
                  </a:cubicBezTo>
                  <a:moveTo>
                    <a:pt x="128" y="216"/>
                  </a:moveTo>
                  <a:cubicBezTo>
                    <a:pt x="88" y="216"/>
                    <a:pt x="53" y="188"/>
                    <a:pt x="44" y="150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7" y="129"/>
                    <a:pt x="257" y="129"/>
                    <a:pt x="257" y="129"/>
                  </a:cubicBezTo>
                  <a:cubicBezTo>
                    <a:pt x="257" y="58"/>
                    <a:pt x="200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200"/>
                    <a:pt x="57" y="258"/>
                    <a:pt x="128" y="258"/>
                  </a:cubicBezTo>
                  <a:cubicBezTo>
                    <a:pt x="177" y="258"/>
                    <a:pt x="221" y="231"/>
                    <a:pt x="243" y="189"/>
                  </a:cubicBezTo>
                  <a:cubicBezTo>
                    <a:pt x="191" y="189"/>
                    <a:pt x="191" y="189"/>
                    <a:pt x="191" y="189"/>
                  </a:cubicBezTo>
                  <a:cubicBezTo>
                    <a:pt x="175" y="206"/>
                    <a:pt x="153" y="216"/>
                    <a:pt x="128" y="2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6"/>
            <p:cNvSpPr>
              <a:spLocks noEditPoints="1"/>
            </p:cNvSpPr>
            <p:nvPr userDrawn="1"/>
          </p:nvSpPr>
          <p:spPr bwMode="auto">
            <a:xfrm>
              <a:off x="4626" y="1655"/>
              <a:ext cx="1134" cy="1138"/>
            </a:xfrm>
            <a:custGeom>
              <a:avLst/>
              <a:gdLst>
                <a:gd name="T0" fmla="*/ 129 w 258"/>
                <a:gd name="T1" fmla="*/ 216 h 258"/>
                <a:gd name="T2" fmla="*/ 42 w 258"/>
                <a:gd name="T3" fmla="*/ 129 h 258"/>
                <a:gd name="T4" fmla="*/ 129 w 258"/>
                <a:gd name="T5" fmla="*/ 42 h 258"/>
                <a:gd name="T6" fmla="*/ 216 w 258"/>
                <a:gd name="T7" fmla="*/ 128 h 258"/>
                <a:gd name="T8" fmla="*/ 216 w 258"/>
                <a:gd name="T9" fmla="*/ 131 h 258"/>
                <a:gd name="T10" fmla="*/ 129 w 258"/>
                <a:gd name="T11" fmla="*/ 216 h 258"/>
                <a:gd name="T12" fmla="*/ 258 w 258"/>
                <a:gd name="T13" fmla="*/ 129 h 258"/>
                <a:gd name="T14" fmla="*/ 258 w 258"/>
                <a:gd name="T15" fmla="*/ 128 h 258"/>
                <a:gd name="T16" fmla="*/ 258 w 258"/>
                <a:gd name="T17" fmla="*/ 3 h 258"/>
                <a:gd name="T18" fmla="*/ 216 w 258"/>
                <a:gd name="T19" fmla="*/ 3 h 258"/>
                <a:gd name="T20" fmla="*/ 216 w 258"/>
                <a:gd name="T21" fmla="*/ 34 h 258"/>
                <a:gd name="T22" fmla="*/ 129 w 258"/>
                <a:gd name="T23" fmla="*/ 0 h 258"/>
                <a:gd name="T24" fmla="*/ 0 w 258"/>
                <a:gd name="T25" fmla="*/ 129 h 258"/>
                <a:gd name="T26" fmla="*/ 129 w 258"/>
                <a:gd name="T27" fmla="*/ 258 h 258"/>
                <a:gd name="T28" fmla="*/ 216 w 258"/>
                <a:gd name="T29" fmla="*/ 224 h 258"/>
                <a:gd name="T30" fmla="*/ 216 w 258"/>
                <a:gd name="T31" fmla="*/ 256 h 258"/>
                <a:gd name="T32" fmla="*/ 258 w 258"/>
                <a:gd name="T33" fmla="*/ 256 h 258"/>
                <a:gd name="T34" fmla="*/ 258 w 258"/>
                <a:gd name="T35" fmla="*/ 131 h 258"/>
                <a:gd name="T36" fmla="*/ 258 w 258"/>
                <a:gd name="T37" fmla="*/ 12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8" h="258">
                  <a:moveTo>
                    <a:pt x="129" y="216"/>
                  </a:moveTo>
                  <a:cubicBezTo>
                    <a:pt x="81" y="216"/>
                    <a:pt x="42" y="177"/>
                    <a:pt x="42" y="129"/>
                  </a:cubicBezTo>
                  <a:cubicBezTo>
                    <a:pt x="42" y="81"/>
                    <a:pt x="81" y="42"/>
                    <a:pt x="129" y="42"/>
                  </a:cubicBezTo>
                  <a:cubicBezTo>
                    <a:pt x="176" y="42"/>
                    <a:pt x="215" y="80"/>
                    <a:pt x="216" y="128"/>
                  </a:cubicBezTo>
                  <a:cubicBezTo>
                    <a:pt x="216" y="131"/>
                    <a:pt x="216" y="131"/>
                    <a:pt x="216" y="131"/>
                  </a:cubicBezTo>
                  <a:cubicBezTo>
                    <a:pt x="215" y="178"/>
                    <a:pt x="176" y="216"/>
                    <a:pt x="129" y="216"/>
                  </a:cubicBezTo>
                  <a:moveTo>
                    <a:pt x="258" y="129"/>
                  </a:moveTo>
                  <a:cubicBezTo>
                    <a:pt x="258" y="129"/>
                    <a:pt x="258" y="128"/>
                    <a:pt x="258" y="128"/>
                  </a:cubicBezTo>
                  <a:cubicBezTo>
                    <a:pt x="258" y="3"/>
                    <a:pt x="258" y="3"/>
                    <a:pt x="258" y="3"/>
                  </a:cubicBezTo>
                  <a:cubicBezTo>
                    <a:pt x="216" y="3"/>
                    <a:pt x="216" y="3"/>
                    <a:pt x="216" y="3"/>
                  </a:cubicBezTo>
                  <a:cubicBezTo>
                    <a:pt x="216" y="34"/>
                    <a:pt x="216" y="34"/>
                    <a:pt x="216" y="34"/>
                  </a:cubicBezTo>
                  <a:cubicBezTo>
                    <a:pt x="193" y="13"/>
                    <a:pt x="162" y="0"/>
                    <a:pt x="129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0"/>
                    <a:pt x="58" y="258"/>
                    <a:pt x="129" y="258"/>
                  </a:cubicBezTo>
                  <a:cubicBezTo>
                    <a:pt x="162" y="258"/>
                    <a:pt x="193" y="245"/>
                    <a:pt x="216" y="224"/>
                  </a:cubicBezTo>
                  <a:cubicBezTo>
                    <a:pt x="216" y="256"/>
                    <a:pt x="216" y="256"/>
                    <a:pt x="216" y="256"/>
                  </a:cubicBezTo>
                  <a:cubicBezTo>
                    <a:pt x="258" y="256"/>
                    <a:pt x="258" y="256"/>
                    <a:pt x="258" y="256"/>
                  </a:cubicBezTo>
                  <a:cubicBezTo>
                    <a:pt x="258" y="131"/>
                    <a:pt x="258" y="131"/>
                    <a:pt x="258" y="131"/>
                  </a:cubicBezTo>
                  <a:cubicBezTo>
                    <a:pt x="258" y="130"/>
                    <a:pt x="258" y="130"/>
                    <a:pt x="258" y="1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7"/>
            <p:cNvSpPr>
              <a:spLocks noEditPoints="1"/>
            </p:cNvSpPr>
            <p:nvPr userDrawn="1"/>
          </p:nvSpPr>
          <p:spPr bwMode="auto">
            <a:xfrm>
              <a:off x="1183" y="1651"/>
              <a:ext cx="1130" cy="1137"/>
            </a:xfrm>
            <a:custGeom>
              <a:avLst/>
              <a:gdLst>
                <a:gd name="T0" fmla="*/ 129 w 257"/>
                <a:gd name="T1" fmla="*/ 42 h 258"/>
                <a:gd name="T2" fmla="*/ 213 w 257"/>
                <a:gd name="T3" fmla="*/ 108 h 258"/>
                <a:gd name="T4" fmla="*/ 44 w 257"/>
                <a:gd name="T5" fmla="*/ 108 h 258"/>
                <a:gd name="T6" fmla="*/ 129 w 257"/>
                <a:gd name="T7" fmla="*/ 42 h 258"/>
                <a:gd name="T8" fmla="*/ 129 w 257"/>
                <a:gd name="T9" fmla="*/ 216 h 258"/>
                <a:gd name="T10" fmla="*/ 44 w 257"/>
                <a:gd name="T11" fmla="*/ 150 h 258"/>
                <a:gd name="T12" fmla="*/ 257 w 257"/>
                <a:gd name="T13" fmla="*/ 150 h 258"/>
                <a:gd name="T14" fmla="*/ 257 w 257"/>
                <a:gd name="T15" fmla="*/ 129 h 258"/>
                <a:gd name="T16" fmla="*/ 129 w 257"/>
                <a:gd name="T17" fmla="*/ 0 h 258"/>
                <a:gd name="T18" fmla="*/ 0 w 257"/>
                <a:gd name="T19" fmla="*/ 129 h 258"/>
                <a:gd name="T20" fmla="*/ 129 w 257"/>
                <a:gd name="T21" fmla="*/ 258 h 258"/>
                <a:gd name="T22" fmla="*/ 243 w 257"/>
                <a:gd name="T23" fmla="*/ 189 h 258"/>
                <a:gd name="T24" fmla="*/ 191 w 257"/>
                <a:gd name="T25" fmla="*/ 189 h 258"/>
                <a:gd name="T26" fmla="*/ 129 w 257"/>
                <a:gd name="T27" fmla="*/ 21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258">
                  <a:moveTo>
                    <a:pt x="129" y="42"/>
                  </a:moveTo>
                  <a:cubicBezTo>
                    <a:pt x="169" y="42"/>
                    <a:pt x="204" y="70"/>
                    <a:pt x="213" y="10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53" y="70"/>
                    <a:pt x="88" y="42"/>
                    <a:pt x="129" y="42"/>
                  </a:cubicBezTo>
                  <a:moveTo>
                    <a:pt x="129" y="216"/>
                  </a:moveTo>
                  <a:cubicBezTo>
                    <a:pt x="88" y="216"/>
                    <a:pt x="53" y="188"/>
                    <a:pt x="44" y="150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7" y="129"/>
                    <a:pt x="257" y="129"/>
                    <a:pt x="257" y="129"/>
                  </a:cubicBezTo>
                  <a:cubicBezTo>
                    <a:pt x="257" y="58"/>
                    <a:pt x="200" y="0"/>
                    <a:pt x="129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200"/>
                    <a:pt x="57" y="258"/>
                    <a:pt x="129" y="258"/>
                  </a:cubicBezTo>
                  <a:cubicBezTo>
                    <a:pt x="177" y="258"/>
                    <a:pt x="221" y="231"/>
                    <a:pt x="243" y="189"/>
                  </a:cubicBezTo>
                  <a:cubicBezTo>
                    <a:pt x="191" y="189"/>
                    <a:pt x="191" y="189"/>
                    <a:pt x="191" y="189"/>
                  </a:cubicBezTo>
                  <a:cubicBezTo>
                    <a:pt x="175" y="206"/>
                    <a:pt x="153" y="216"/>
                    <a:pt x="129" y="2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 userDrawn="1"/>
          </p:nvSpPr>
          <p:spPr bwMode="auto">
            <a:xfrm>
              <a:off x="0" y="1492"/>
              <a:ext cx="1315" cy="1336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9"/>
            <p:cNvSpPr>
              <a:spLocks/>
            </p:cNvSpPr>
            <p:nvPr userDrawn="1"/>
          </p:nvSpPr>
          <p:spPr bwMode="auto">
            <a:xfrm>
              <a:off x="360" y="1492"/>
              <a:ext cx="594" cy="595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0315329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92222"/>
            <a:ext cx="9144000" cy="2299052"/>
          </a:xfr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05543" y="3391274"/>
            <a:ext cx="10580914" cy="89263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4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26" name="Group 13"/>
          <p:cNvGrpSpPr>
            <a:grpSpLocks noChangeAspect="1"/>
          </p:cNvGrpSpPr>
          <p:nvPr userDrawn="1"/>
        </p:nvGrpSpPr>
        <p:grpSpPr bwMode="auto">
          <a:xfrm>
            <a:off x="4879767" y="5158664"/>
            <a:ext cx="2432467" cy="564197"/>
            <a:chOff x="0" y="1492"/>
            <a:chExt cx="5760" cy="1336"/>
          </a:xfrm>
          <a:solidFill>
            <a:schemeClr val="bg1"/>
          </a:solidFill>
        </p:grpSpPr>
        <p:sp>
          <p:nvSpPr>
            <p:cNvPr id="27" name="Freeform 14"/>
            <p:cNvSpPr>
              <a:spLocks/>
            </p:cNvSpPr>
            <p:nvPr userDrawn="1"/>
          </p:nvSpPr>
          <p:spPr bwMode="auto">
            <a:xfrm>
              <a:off x="3518" y="1664"/>
              <a:ext cx="1165" cy="1164"/>
            </a:xfrm>
            <a:custGeom>
              <a:avLst/>
              <a:gdLst>
                <a:gd name="T0" fmla="*/ 265 w 265"/>
                <a:gd name="T1" fmla="*/ 0 h 264"/>
                <a:gd name="T2" fmla="*/ 215 w 265"/>
                <a:gd name="T3" fmla="*/ 0 h 264"/>
                <a:gd name="T4" fmla="*/ 132 w 265"/>
                <a:gd name="T5" fmla="*/ 166 h 264"/>
                <a:gd name="T6" fmla="*/ 49 w 265"/>
                <a:gd name="T7" fmla="*/ 0 h 264"/>
                <a:gd name="T8" fmla="*/ 0 w 265"/>
                <a:gd name="T9" fmla="*/ 0 h 264"/>
                <a:gd name="T10" fmla="*/ 132 w 265"/>
                <a:gd name="T11" fmla="*/ 264 h 264"/>
                <a:gd name="T12" fmla="*/ 265 w 265"/>
                <a:gd name="T13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264">
                  <a:moveTo>
                    <a:pt x="265" y="0"/>
                  </a:moveTo>
                  <a:cubicBezTo>
                    <a:pt x="215" y="0"/>
                    <a:pt x="215" y="0"/>
                    <a:pt x="215" y="0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104"/>
                    <a:pt x="132" y="264"/>
                    <a:pt x="132" y="264"/>
                  </a:cubicBezTo>
                  <a:lnTo>
                    <a:pt x="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5"/>
            <p:cNvSpPr>
              <a:spLocks noEditPoints="1"/>
            </p:cNvSpPr>
            <p:nvPr userDrawn="1"/>
          </p:nvSpPr>
          <p:spPr bwMode="auto">
            <a:xfrm>
              <a:off x="2440" y="1651"/>
              <a:ext cx="1130" cy="1137"/>
            </a:xfrm>
            <a:custGeom>
              <a:avLst/>
              <a:gdLst>
                <a:gd name="T0" fmla="*/ 128 w 257"/>
                <a:gd name="T1" fmla="*/ 42 h 258"/>
                <a:gd name="T2" fmla="*/ 213 w 257"/>
                <a:gd name="T3" fmla="*/ 108 h 258"/>
                <a:gd name="T4" fmla="*/ 44 w 257"/>
                <a:gd name="T5" fmla="*/ 108 h 258"/>
                <a:gd name="T6" fmla="*/ 128 w 257"/>
                <a:gd name="T7" fmla="*/ 42 h 258"/>
                <a:gd name="T8" fmla="*/ 128 w 257"/>
                <a:gd name="T9" fmla="*/ 216 h 258"/>
                <a:gd name="T10" fmla="*/ 44 w 257"/>
                <a:gd name="T11" fmla="*/ 150 h 258"/>
                <a:gd name="T12" fmla="*/ 257 w 257"/>
                <a:gd name="T13" fmla="*/ 150 h 258"/>
                <a:gd name="T14" fmla="*/ 257 w 257"/>
                <a:gd name="T15" fmla="*/ 129 h 258"/>
                <a:gd name="T16" fmla="*/ 128 w 257"/>
                <a:gd name="T17" fmla="*/ 0 h 258"/>
                <a:gd name="T18" fmla="*/ 0 w 257"/>
                <a:gd name="T19" fmla="*/ 129 h 258"/>
                <a:gd name="T20" fmla="*/ 128 w 257"/>
                <a:gd name="T21" fmla="*/ 258 h 258"/>
                <a:gd name="T22" fmla="*/ 243 w 257"/>
                <a:gd name="T23" fmla="*/ 189 h 258"/>
                <a:gd name="T24" fmla="*/ 191 w 257"/>
                <a:gd name="T25" fmla="*/ 189 h 258"/>
                <a:gd name="T26" fmla="*/ 128 w 257"/>
                <a:gd name="T27" fmla="*/ 21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258">
                  <a:moveTo>
                    <a:pt x="128" y="42"/>
                  </a:moveTo>
                  <a:cubicBezTo>
                    <a:pt x="169" y="42"/>
                    <a:pt x="204" y="70"/>
                    <a:pt x="213" y="10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53" y="70"/>
                    <a:pt x="88" y="42"/>
                    <a:pt x="128" y="42"/>
                  </a:cubicBezTo>
                  <a:moveTo>
                    <a:pt x="128" y="216"/>
                  </a:moveTo>
                  <a:cubicBezTo>
                    <a:pt x="88" y="216"/>
                    <a:pt x="53" y="188"/>
                    <a:pt x="44" y="150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7" y="129"/>
                    <a:pt x="257" y="129"/>
                    <a:pt x="257" y="129"/>
                  </a:cubicBezTo>
                  <a:cubicBezTo>
                    <a:pt x="257" y="58"/>
                    <a:pt x="200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200"/>
                    <a:pt x="57" y="258"/>
                    <a:pt x="128" y="258"/>
                  </a:cubicBezTo>
                  <a:cubicBezTo>
                    <a:pt x="177" y="258"/>
                    <a:pt x="221" y="231"/>
                    <a:pt x="243" y="189"/>
                  </a:cubicBezTo>
                  <a:cubicBezTo>
                    <a:pt x="191" y="189"/>
                    <a:pt x="191" y="189"/>
                    <a:pt x="191" y="189"/>
                  </a:cubicBezTo>
                  <a:cubicBezTo>
                    <a:pt x="175" y="206"/>
                    <a:pt x="153" y="216"/>
                    <a:pt x="128" y="2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6"/>
            <p:cNvSpPr>
              <a:spLocks noEditPoints="1"/>
            </p:cNvSpPr>
            <p:nvPr userDrawn="1"/>
          </p:nvSpPr>
          <p:spPr bwMode="auto">
            <a:xfrm>
              <a:off x="4626" y="1655"/>
              <a:ext cx="1134" cy="1138"/>
            </a:xfrm>
            <a:custGeom>
              <a:avLst/>
              <a:gdLst>
                <a:gd name="T0" fmla="*/ 129 w 258"/>
                <a:gd name="T1" fmla="*/ 216 h 258"/>
                <a:gd name="T2" fmla="*/ 42 w 258"/>
                <a:gd name="T3" fmla="*/ 129 h 258"/>
                <a:gd name="T4" fmla="*/ 129 w 258"/>
                <a:gd name="T5" fmla="*/ 42 h 258"/>
                <a:gd name="T6" fmla="*/ 216 w 258"/>
                <a:gd name="T7" fmla="*/ 128 h 258"/>
                <a:gd name="T8" fmla="*/ 216 w 258"/>
                <a:gd name="T9" fmla="*/ 131 h 258"/>
                <a:gd name="T10" fmla="*/ 129 w 258"/>
                <a:gd name="T11" fmla="*/ 216 h 258"/>
                <a:gd name="T12" fmla="*/ 258 w 258"/>
                <a:gd name="T13" fmla="*/ 129 h 258"/>
                <a:gd name="T14" fmla="*/ 258 w 258"/>
                <a:gd name="T15" fmla="*/ 128 h 258"/>
                <a:gd name="T16" fmla="*/ 258 w 258"/>
                <a:gd name="T17" fmla="*/ 3 h 258"/>
                <a:gd name="T18" fmla="*/ 216 w 258"/>
                <a:gd name="T19" fmla="*/ 3 h 258"/>
                <a:gd name="T20" fmla="*/ 216 w 258"/>
                <a:gd name="T21" fmla="*/ 34 h 258"/>
                <a:gd name="T22" fmla="*/ 129 w 258"/>
                <a:gd name="T23" fmla="*/ 0 h 258"/>
                <a:gd name="T24" fmla="*/ 0 w 258"/>
                <a:gd name="T25" fmla="*/ 129 h 258"/>
                <a:gd name="T26" fmla="*/ 129 w 258"/>
                <a:gd name="T27" fmla="*/ 258 h 258"/>
                <a:gd name="T28" fmla="*/ 216 w 258"/>
                <a:gd name="T29" fmla="*/ 224 h 258"/>
                <a:gd name="T30" fmla="*/ 216 w 258"/>
                <a:gd name="T31" fmla="*/ 256 h 258"/>
                <a:gd name="T32" fmla="*/ 258 w 258"/>
                <a:gd name="T33" fmla="*/ 256 h 258"/>
                <a:gd name="T34" fmla="*/ 258 w 258"/>
                <a:gd name="T35" fmla="*/ 131 h 258"/>
                <a:gd name="T36" fmla="*/ 258 w 258"/>
                <a:gd name="T37" fmla="*/ 12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8" h="258">
                  <a:moveTo>
                    <a:pt x="129" y="216"/>
                  </a:moveTo>
                  <a:cubicBezTo>
                    <a:pt x="81" y="216"/>
                    <a:pt x="42" y="177"/>
                    <a:pt x="42" y="129"/>
                  </a:cubicBezTo>
                  <a:cubicBezTo>
                    <a:pt x="42" y="81"/>
                    <a:pt x="81" y="42"/>
                    <a:pt x="129" y="42"/>
                  </a:cubicBezTo>
                  <a:cubicBezTo>
                    <a:pt x="176" y="42"/>
                    <a:pt x="215" y="80"/>
                    <a:pt x="216" y="128"/>
                  </a:cubicBezTo>
                  <a:cubicBezTo>
                    <a:pt x="216" y="131"/>
                    <a:pt x="216" y="131"/>
                    <a:pt x="216" y="131"/>
                  </a:cubicBezTo>
                  <a:cubicBezTo>
                    <a:pt x="215" y="178"/>
                    <a:pt x="176" y="216"/>
                    <a:pt x="129" y="216"/>
                  </a:cubicBezTo>
                  <a:moveTo>
                    <a:pt x="258" y="129"/>
                  </a:moveTo>
                  <a:cubicBezTo>
                    <a:pt x="258" y="129"/>
                    <a:pt x="258" y="128"/>
                    <a:pt x="258" y="128"/>
                  </a:cubicBezTo>
                  <a:cubicBezTo>
                    <a:pt x="258" y="3"/>
                    <a:pt x="258" y="3"/>
                    <a:pt x="258" y="3"/>
                  </a:cubicBezTo>
                  <a:cubicBezTo>
                    <a:pt x="216" y="3"/>
                    <a:pt x="216" y="3"/>
                    <a:pt x="216" y="3"/>
                  </a:cubicBezTo>
                  <a:cubicBezTo>
                    <a:pt x="216" y="34"/>
                    <a:pt x="216" y="34"/>
                    <a:pt x="216" y="34"/>
                  </a:cubicBezTo>
                  <a:cubicBezTo>
                    <a:pt x="193" y="13"/>
                    <a:pt x="162" y="0"/>
                    <a:pt x="129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0"/>
                    <a:pt x="58" y="258"/>
                    <a:pt x="129" y="258"/>
                  </a:cubicBezTo>
                  <a:cubicBezTo>
                    <a:pt x="162" y="258"/>
                    <a:pt x="193" y="245"/>
                    <a:pt x="216" y="224"/>
                  </a:cubicBezTo>
                  <a:cubicBezTo>
                    <a:pt x="216" y="256"/>
                    <a:pt x="216" y="256"/>
                    <a:pt x="216" y="256"/>
                  </a:cubicBezTo>
                  <a:cubicBezTo>
                    <a:pt x="258" y="256"/>
                    <a:pt x="258" y="256"/>
                    <a:pt x="258" y="256"/>
                  </a:cubicBezTo>
                  <a:cubicBezTo>
                    <a:pt x="258" y="131"/>
                    <a:pt x="258" y="131"/>
                    <a:pt x="258" y="131"/>
                  </a:cubicBezTo>
                  <a:cubicBezTo>
                    <a:pt x="258" y="130"/>
                    <a:pt x="258" y="130"/>
                    <a:pt x="258" y="1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7"/>
            <p:cNvSpPr>
              <a:spLocks noEditPoints="1"/>
            </p:cNvSpPr>
            <p:nvPr userDrawn="1"/>
          </p:nvSpPr>
          <p:spPr bwMode="auto">
            <a:xfrm>
              <a:off x="1183" y="1651"/>
              <a:ext cx="1130" cy="1137"/>
            </a:xfrm>
            <a:custGeom>
              <a:avLst/>
              <a:gdLst>
                <a:gd name="T0" fmla="*/ 129 w 257"/>
                <a:gd name="T1" fmla="*/ 42 h 258"/>
                <a:gd name="T2" fmla="*/ 213 w 257"/>
                <a:gd name="T3" fmla="*/ 108 h 258"/>
                <a:gd name="T4" fmla="*/ 44 w 257"/>
                <a:gd name="T5" fmla="*/ 108 h 258"/>
                <a:gd name="T6" fmla="*/ 129 w 257"/>
                <a:gd name="T7" fmla="*/ 42 h 258"/>
                <a:gd name="T8" fmla="*/ 129 w 257"/>
                <a:gd name="T9" fmla="*/ 216 h 258"/>
                <a:gd name="T10" fmla="*/ 44 w 257"/>
                <a:gd name="T11" fmla="*/ 150 h 258"/>
                <a:gd name="T12" fmla="*/ 257 w 257"/>
                <a:gd name="T13" fmla="*/ 150 h 258"/>
                <a:gd name="T14" fmla="*/ 257 w 257"/>
                <a:gd name="T15" fmla="*/ 129 h 258"/>
                <a:gd name="T16" fmla="*/ 129 w 257"/>
                <a:gd name="T17" fmla="*/ 0 h 258"/>
                <a:gd name="T18" fmla="*/ 0 w 257"/>
                <a:gd name="T19" fmla="*/ 129 h 258"/>
                <a:gd name="T20" fmla="*/ 129 w 257"/>
                <a:gd name="T21" fmla="*/ 258 h 258"/>
                <a:gd name="T22" fmla="*/ 243 w 257"/>
                <a:gd name="T23" fmla="*/ 189 h 258"/>
                <a:gd name="T24" fmla="*/ 191 w 257"/>
                <a:gd name="T25" fmla="*/ 189 h 258"/>
                <a:gd name="T26" fmla="*/ 129 w 257"/>
                <a:gd name="T27" fmla="*/ 21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258">
                  <a:moveTo>
                    <a:pt x="129" y="42"/>
                  </a:moveTo>
                  <a:cubicBezTo>
                    <a:pt x="169" y="42"/>
                    <a:pt x="204" y="70"/>
                    <a:pt x="213" y="10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53" y="70"/>
                    <a:pt x="88" y="42"/>
                    <a:pt x="129" y="42"/>
                  </a:cubicBezTo>
                  <a:moveTo>
                    <a:pt x="129" y="216"/>
                  </a:moveTo>
                  <a:cubicBezTo>
                    <a:pt x="88" y="216"/>
                    <a:pt x="53" y="188"/>
                    <a:pt x="44" y="150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7" y="129"/>
                    <a:pt x="257" y="129"/>
                    <a:pt x="257" y="129"/>
                  </a:cubicBezTo>
                  <a:cubicBezTo>
                    <a:pt x="257" y="58"/>
                    <a:pt x="200" y="0"/>
                    <a:pt x="129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200"/>
                    <a:pt x="57" y="258"/>
                    <a:pt x="129" y="258"/>
                  </a:cubicBezTo>
                  <a:cubicBezTo>
                    <a:pt x="177" y="258"/>
                    <a:pt x="221" y="231"/>
                    <a:pt x="243" y="189"/>
                  </a:cubicBezTo>
                  <a:cubicBezTo>
                    <a:pt x="191" y="189"/>
                    <a:pt x="191" y="189"/>
                    <a:pt x="191" y="189"/>
                  </a:cubicBezTo>
                  <a:cubicBezTo>
                    <a:pt x="175" y="206"/>
                    <a:pt x="153" y="216"/>
                    <a:pt x="129" y="2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8"/>
            <p:cNvSpPr>
              <a:spLocks/>
            </p:cNvSpPr>
            <p:nvPr userDrawn="1"/>
          </p:nvSpPr>
          <p:spPr bwMode="auto">
            <a:xfrm>
              <a:off x="0" y="1492"/>
              <a:ext cx="1315" cy="1336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360" y="1492"/>
              <a:ext cx="594" cy="595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8496335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631148"/>
            <a:ext cx="9144000" cy="2387600"/>
          </a:xfr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Break Title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05543" y="3930200"/>
            <a:ext cx="10580914" cy="89263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36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22" name="Group 21"/>
          <p:cNvGrpSpPr>
            <a:grpSpLocks noChangeAspect="1"/>
          </p:cNvGrpSpPr>
          <p:nvPr userDrawn="1"/>
        </p:nvGrpSpPr>
        <p:grpSpPr>
          <a:xfrm>
            <a:off x="5645986" y="1412969"/>
            <a:ext cx="900028" cy="914400"/>
            <a:chOff x="5127584" y="2099392"/>
            <a:chExt cx="555329" cy="564197"/>
          </a:xfrm>
        </p:grpSpPr>
        <p:sp>
          <p:nvSpPr>
            <p:cNvPr id="23" name="Freeform 18"/>
            <p:cNvSpPr>
              <a:spLocks/>
            </p:cNvSpPr>
            <p:nvPr userDrawn="1"/>
          </p:nvSpPr>
          <p:spPr bwMode="auto">
            <a:xfrm>
              <a:off x="5127584" y="2099392"/>
              <a:ext cx="555329" cy="564197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/>
            <p:cNvSpPr>
              <a:spLocks/>
            </p:cNvSpPr>
            <p:nvPr userDrawn="1"/>
          </p:nvSpPr>
          <p:spPr bwMode="auto">
            <a:xfrm>
              <a:off x="5279613" y="2099392"/>
              <a:ext cx="250848" cy="251270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1501763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aker Slide with pictu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89245" y="3731425"/>
            <a:ext cx="7453649" cy="892630"/>
          </a:xfrm>
        </p:spPr>
        <p:txBody>
          <a:bodyPr>
            <a:norm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8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4369433" y="1812175"/>
            <a:ext cx="5306582" cy="1072948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company logo here</a:t>
            </a:r>
          </a:p>
        </p:txBody>
      </p:sp>
      <p:sp>
        <p:nvSpPr>
          <p:cNvPr id="36" name="Picture Placeholder 26"/>
          <p:cNvSpPr>
            <a:spLocks noGrp="1"/>
          </p:cNvSpPr>
          <p:nvPr>
            <p:ph type="pic" sz="quarter" idx="12" hasCustomPrompt="1"/>
          </p:nvPr>
        </p:nvSpPr>
        <p:spPr>
          <a:xfrm>
            <a:off x="1492517" y="1984189"/>
            <a:ext cx="2532888" cy="2532888"/>
          </a:xfrm>
          <a:prstGeom prst="ellipse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1:1 ratio photo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390006" y="2819716"/>
            <a:ext cx="7432568" cy="899331"/>
          </a:xfrm>
        </p:spPr>
        <p:txBody>
          <a:bodyPr anchor="b" anchorCtr="0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14636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76303" y="96275"/>
            <a:ext cx="11639394" cy="110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826624" y="1066800"/>
            <a:ext cx="10538752" cy="5410200"/>
          </a:xfrm>
        </p:spPr>
        <p:txBody>
          <a:bodyPr/>
          <a:lstStyle>
            <a:lvl1pPr>
              <a:lnSpc>
                <a:spcPct val="80000"/>
              </a:lnSpc>
              <a:spcBef>
                <a:spcPts val="1000"/>
              </a:spcBef>
              <a:defRPr/>
            </a:lvl1pPr>
            <a:lvl2pPr>
              <a:lnSpc>
                <a:spcPct val="80000"/>
              </a:lnSpc>
              <a:spcBef>
                <a:spcPts val="600"/>
              </a:spcBef>
              <a:defRPr/>
            </a:lvl2pPr>
            <a:lvl3pPr>
              <a:lnSpc>
                <a:spcPct val="80000"/>
              </a:lnSpc>
              <a:spcBef>
                <a:spcPts val="600"/>
              </a:spcBef>
              <a:defRPr/>
            </a:lvl3pPr>
            <a:lvl4pPr>
              <a:lnSpc>
                <a:spcPct val="80000"/>
              </a:lnSpc>
              <a:spcBef>
                <a:spcPts val="600"/>
              </a:spcBef>
              <a:defRPr/>
            </a:lvl4pPr>
            <a:lvl5pPr>
              <a:lnSpc>
                <a:spcPct val="8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61646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26624" y="1371600"/>
            <a:ext cx="10538752" cy="5105400"/>
          </a:xfrm>
        </p:spPr>
        <p:txBody>
          <a:bodyPr/>
          <a:lstStyle>
            <a:lvl1pPr>
              <a:lnSpc>
                <a:spcPct val="80000"/>
              </a:lnSpc>
              <a:spcBef>
                <a:spcPts val="1000"/>
              </a:spcBef>
              <a:defRPr/>
            </a:lvl1pPr>
            <a:lvl2pPr>
              <a:lnSpc>
                <a:spcPct val="80000"/>
              </a:lnSpc>
              <a:spcBef>
                <a:spcPts val="600"/>
              </a:spcBef>
              <a:defRPr/>
            </a:lvl2pPr>
            <a:lvl3pPr>
              <a:lnSpc>
                <a:spcPct val="80000"/>
              </a:lnSpc>
              <a:spcBef>
                <a:spcPts val="600"/>
              </a:spcBef>
              <a:defRPr/>
            </a:lvl3pPr>
            <a:lvl4pPr>
              <a:lnSpc>
                <a:spcPct val="80000"/>
              </a:lnSpc>
              <a:spcBef>
                <a:spcPts val="600"/>
              </a:spcBef>
              <a:defRPr/>
            </a:lvl4pPr>
            <a:lvl5pPr>
              <a:lnSpc>
                <a:spcPct val="8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765969" y="907082"/>
            <a:ext cx="10660063" cy="579664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87888D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76303" y="96275"/>
            <a:ext cx="11639394" cy="110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375260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71600"/>
            <a:ext cx="5181600" cy="5105400"/>
          </a:xfrm>
        </p:spPr>
        <p:txBody>
          <a:bodyPr/>
          <a:lstStyle>
            <a:lvl1pPr>
              <a:lnSpc>
                <a:spcPct val="80000"/>
              </a:lnSpc>
              <a:spcBef>
                <a:spcPts val="1000"/>
              </a:spcBef>
              <a:defRPr/>
            </a:lvl1pPr>
            <a:lvl2pPr>
              <a:lnSpc>
                <a:spcPct val="80000"/>
              </a:lnSpc>
              <a:spcBef>
                <a:spcPts val="600"/>
              </a:spcBef>
              <a:defRPr/>
            </a:lvl2pPr>
            <a:lvl3pPr>
              <a:lnSpc>
                <a:spcPct val="80000"/>
              </a:lnSpc>
              <a:spcBef>
                <a:spcPts val="600"/>
              </a:spcBef>
              <a:defRPr/>
            </a:lvl3pPr>
            <a:lvl4pPr>
              <a:lnSpc>
                <a:spcPct val="80000"/>
              </a:lnSpc>
              <a:spcBef>
                <a:spcPts val="600"/>
              </a:spcBef>
              <a:defRPr/>
            </a:lvl4pPr>
            <a:lvl5pPr>
              <a:lnSpc>
                <a:spcPct val="8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71600"/>
            <a:ext cx="5181600" cy="5105400"/>
          </a:xfrm>
        </p:spPr>
        <p:txBody>
          <a:bodyPr/>
          <a:lstStyle>
            <a:lvl1pPr>
              <a:lnSpc>
                <a:spcPct val="80000"/>
              </a:lnSpc>
              <a:spcBef>
                <a:spcPts val="1000"/>
              </a:spcBef>
              <a:defRPr/>
            </a:lvl1pPr>
            <a:lvl2pPr>
              <a:lnSpc>
                <a:spcPct val="80000"/>
              </a:lnSpc>
              <a:spcBef>
                <a:spcPts val="600"/>
              </a:spcBef>
              <a:defRPr/>
            </a:lvl2pPr>
            <a:lvl3pPr>
              <a:lnSpc>
                <a:spcPct val="80000"/>
              </a:lnSpc>
              <a:spcBef>
                <a:spcPts val="600"/>
              </a:spcBef>
              <a:defRPr/>
            </a:lvl3pPr>
            <a:lvl4pPr>
              <a:lnSpc>
                <a:spcPct val="80000"/>
              </a:lnSpc>
              <a:spcBef>
                <a:spcPts val="600"/>
              </a:spcBef>
              <a:defRPr/>
            </a:lvl4pPr>
            <a:lvl5pPr>
              <a:lnSpc>
                <a:spcPct val="8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7CC576A4-4C87-4B34-BF22-44DA60DFC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291575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xmlns="" id="{2AC331BD-B2D2-49AA-B79F-08337B3E34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969" y="907082"/>
            <a:ext cx="10660063" cy="579664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87888D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6175609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70011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53093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4771A77B-1F44-4C45-9FC1-E6BDBA049088}"/>
              </a:ext>
            </a:extLst>
          </p:cNvPr>
          <p:cNvGrpSpPr/>
          <p:nvPr userDrawn="1"/>
        </p:nvGrpSpPr>
        <p:grpSpPr>
          <a:xfrm>
            <a:off x="234968" y="6519734"/>
            <a:ext cx="244893" cy="248803"/>
            <a:chOff x="2666237" y="2584432"/>
            <a:chExt cx="864026" cy="877824"/>
          </a:xfrm>
          <a:solidFill>
            <a:schemeClr val="tx2"/>
          </a:solidFill>
        </p:grpSpPr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xmlns="" id="{FD72028D-DDA7-4967-A2CE-0329296D9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237" y="2584432"/>
              <a:ext cx="864026" cy="877824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xmlns="" id="{0B14393C-DF94-435E-A3D5-4C4618382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776" y="2584432"/>
              <a:ext cx="390290" cy="390947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6ACBAAB-B5D4-4EFE-94DD-62E2364FDB44}"/>
              </a:ext>
            </a:extLst>
          </p:cNvPr>
          <p:cNvSpPr txBox="1"/>
          <p:nvPr userDrawn="1"/>
        </p:nvSpPr>
        <p:spPr>
          <a:xfrm>
            <a:off x="11017792" y="6521025"/>
            <a:ext cx="1019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515CC9-B04E-49D1-8DBC-3EBC45FAC8C9}" type="slidenum">
              <a:rPr lang="en-US" sz="1000" kern="1200" smtClean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tx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C48C95D-837A-4474-9319-1A0FBA7CBA06}"/>
              </a:ext>
            </a:extLst>
          </p:cNvPr>
          <p:cNvSpPr txBox="1"/>
          <p:nvPr userDrawn="1"/>
        </p:nvSpPr>
        <p:spPr>
          <a:xfrm>
            <a:off x="5142983" y="6521025"/>
            <a:ext cx="19060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600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ＭＳ Ｐゴシック" charset="0"/>
              </a:rPr>
              <a:t>Copyright © Veeva Systems 2018</a:t>
            </a:r>
          </a:p>
        </p:txBody>
      </p:sp>
    </p:spTree>
    <p:extLst>
      <p:ext uri="{BB962C8B-B14F-4D97-AF65-F5344CB8AC3E}">
        <p14:creationId xmlns:p14="http://schemas.microsoft.com/office/powerpoint/2010/main" val="192737253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493579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303" y="2673884"/>
            <a:ext cx="4423516" cy="1101213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358808" y="1485900"/>
            <a:ext cx="6368904" cy="4991099"/>
          </a:xfrm>
        </p:spPr>
        <p:txBody>
          <a:bodyPr/>
          <a:lstStyle>
            <a:lvl1pPr>
              <a:lnSpc>
                <a:spcPct val="80000"/>
              </a:lnSpc>
              <a:spcBef>
                <a:spcPts val="1000"/>
              </a:spcBef>
              <a:defRPr/>
            </a:lvl1pPr>
            <a:lvl2pPr>
              <a:lnSpc>
                <a:spcPct val="80000"/>
              </a:lnSpc>
              <a:spcBef>
                <a:spcPts val="600"/>
              </a:spcBef>
              <a:defRPr/>
            </a:lvl2pPr>
            <a:lvl3pPr>
              <a:lnSpc>
                <a:spcPct val="80000"/>
              </a:lnSpc>
              <a:spcBef>
                <a:spcPts val="600"/>
              </a:spcBef>
              <a:defRPr/>
            </a:lvl3pPr>
            <a:lvl4pPr>
              <a:lnSpc>
                <a:spcPct val="80000"/>
              </a:lnSpc>
              <a:spcBef>
                <a:spcPts val="600"/>
              </a:spcBef>
              <a:defRPr/>
            </a:lvl4pPr>
            <a:lvl5pPr>
              <a:lnSpc>
                <a:spcPct val="8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F4CAE1D1-110B-4886-9EA2-83D162148686}"/>
              </a:ext>
            </a:extLst>
          </p:cNvPr>
          <p:cNvGrpSpPr/>
          <p:nvPr userDrawn="1"/>
        </p:nvGrpSpPr>
        <p:grpSpPr>
          <a:xfrm>
            <a:off x="234968" y="6519734"/>
            <a:ext cx="244893" cy="248803"/>
            <a:chOff x="2666237" y="2584432"/>
            <a:chExt cx="864026" cy="877824"/>
          </a:xfrm>
          <a:solidFill>
            <a:schemeClr val="tx2"/>
          </a:solidFill>
        </p:grpSpPr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xmlns="" id="{AE293493-C613-4580-9BA7-41575CA85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237" y="2584432"/>
              <a:ext cx="864026" cy="877824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xmlns="" id="{BBAB441E-7D65-4517-91F3-48D6BF6B2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776" y="2584432"/>
              <a:ext cx="390290" cy="390947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746963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e Orange Whi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17" indent="-121917" algn="ctr">
              <a:spcBef>
                <a:spcPts val="1600"/>
              </a:spcBef>
              <a:buClr>
                <a:schemeClr val="tx2"/>
              </a:buClr>
            </a:pPr>
            <a:endParaRPr lang="en-US" sz="2400" dirty="0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Isosceles Triangle 2"/>
          <p:cNvSpPr/>
          <p:nvPr userDrawn="1"/>
        </p:nvSpPr>
        <p:spPr>
          <a:xfrm rot="5400000">
            <a:off x="5876152" y="3287625"/>
            <a:ext cx="668859" cy="282753"/>
          </a:xfrm>
          <a:prstGeom prst="triangle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17" indent="-121917" algn="ctr">
              <a:spcBef>
                <a:spcPts val="1600"/>
              </a:spcBef>
              <a:buClr>
                <a:schemeClr val="tx2"/>
              </a:buClr>
            </a:pPr>
            <a:endParaRPr lang="en-US" sz="2400" dirty="0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1C821FF-59B0-451F-99EC-ABE653651042}"/>
              </a:ext>
            </a:extLst>
          </p:cNvPr>
          <p:cNvSpPr txBox="1"/>
          <p:nvPr userDrawn="1"/>
        </p:nvSpPr>
        <p:spPr>
          <a:xfrm>
            <a:off x="11017792" y="6509749"/>
            <a:ext cx="1019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515CC9-B04E-49D1-8DBC-3EBC45FAC8C9}" type="slidenum">
              <a:rPr lang="en-US" sz="10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96D334D4-AB3F-4686-9455-4C8D903CFD6B}"/>
              </a:ext>
            </a:extLst>
          </p:cNvPr>
          <p:cNvGrpSpPr/>
          <p:nvPr userDrawn="1"/>
        </p:nvGrpSpPr>
        <p:grpSpPr>
          <a:xfrm>
            <a:off x="234968" y="6519734"/>
            <a:ext cx="244893" cy="248803"/>
            <a:chOff x="2666237" y="2584432"/>
            <a:chExt cx="864026" cy="877824"/>
          </a:xfrm>
          <a:solidFill>
            <a:schemeClr val="tx2"/>
          </a:solidFill>
        </p:grpSpPr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xmlns="" id="{C4A3D158-6A70-49C8-A017-6296AE756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237" y="2584432"/>
              <a:ext cx="864026" cy="877824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xmlns="" id="{D0EA5D8A-C207-48A8-937A-A511EBC8E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776" y="2584432"/>
              <a:ext cx="390290" cy="390947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607FDE7-CC18-4E6F-9A0C-7AC645F19F87}"/>
              </a:ext>
            </a:extLst>
          </p:cNvPr>
          <p:cNvSpPr txBox="1"/>
          <p:nvPr userDrawn="1"/>
        </p:nvSpPr>
        <p:spPr>
          <a:xfrm>
            <a:off x="11017792" y="6521025"/>
            <a:ext cx="1019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515CC9-B04E-49D1-8DBC-3EBC45FAC8C9}" type="slidenum">
              <a:rPr lang="en-US" sz="1000" kern="1200" smtClean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bg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C482A0A-213B-467B-87D4-11D599E0E949}"/>
              </a:ext>
            </a:extLst>
          </p:cNvPr>
          <p:cNvSpPr txBox="1"/>
          <p:nvPr userDrawn="1"/>
        </p:nvSpPr>
        <p:spPr>
          <a:xfrm>
            <a:off x="6189192" y="6521025"/>
            <a:ext cx="19060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600" dirty="0">
                <a:solidFill>
                  <a:schemeClr val="bg1">
                    <a:lumMod val="75000"/>
                  </a:schemeClr>
                </a:solidFill>
                <a:latin typeface="+mn-lt"/>
                <a:ea typeface="ＭＳ Ｐゴシック" charset="0"/>
              </a:rPr>
              <a:t>Copyright © Veeva Systems 2018</a:t>
            </a:r>
          </a:p>
        </p:txBody>
      </p:sp>
    </p:spTree>
    <p:extLst>
      <p:ext uri="{BB962C8B-B14F-4D97-AF65-F5344CB8AC3E}">
        <p14:creationId xmlns:p14="http://schemas.microsoft.com/office/powerpoint/2010/main" val="2663470894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e Orange Whi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17" indent="-121917" algn="ctr">
              <a:spcBef>
                <a:spcPts val="1600"/>
              </a:spcBef>
              <a:buClr>
                <a:schemeClr val="tx2"/>
              </a:buClr>
            </a:pPr>
            <a:endParaRPr lang="en-US" sz="2400" dirty="0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96D334D4-AB3F-4686-9455-4C8D903CFD6B}"/>
              </a:ext>
            </a:extLst>
          </p:cNvPr>
          <p:cNvGrpSpPr/>
          <p:nvPr userDrawn="1"/>
        </p:nvGrpSpPr>
        <p:grpSpPr>
          <a:xfrm>
            <a:off x="234968" y="6519734"/>
            <a:ext cx="244893" cy="248803"/>
            <a:chOff x="2666237" y="2584432"/>
            <a:chExt cx="864026" cy="877824"/>
          </a:xfrm>
          <a:solidFill>
            <a:schemeClr val="tx2"/>
          </a:solidFill>
        </p:grpSpPr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xmlns="" id="{C4A3D158-6A70-49C8-A017-6296AE756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237" y="2584432"/>
              <a:ext cx="864026" cy="877824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xmlns="" id="{D0EA5D8A-C207-48A8-937A-A511EBC8E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776" y="2584432"/>
              <a:ext cx="390290" cy="390947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C482A0A-213B-467B-87D4-11D599E0E949}"/>
              </a:ext>
            </a:extLst>
          </p:cNvPr>
          <p:cNvSpPr txBox="1"/>
          <p:nvPr userDrawn="1"/>
        </p:nvSpPr>
        <p:spPr>
          <a:xfrm>
            <a:off x="6189192" y="6521025"/>
            <a:ext cx="19060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600" dirty="0">
                <a:solidFill>
                  <a:schemeClr val="bg1"/>
                </a:solidFill>
                <a:latin typeface="+mn-lt"/>
                <a:ea typeface="ＭＳ Ｐゴシック" charset="0"/>
              </a:rPr>
              <a:t>Copyright © Veeva Systems 2018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647675E-6477-4288-8C9D-57958BC1D6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9869" y="1333500"/>
            <a:ext cx="4794250" cy="4128186"/>
          </a:xfrm>
        </p:spPr>
        <p:txBody>
          <a:bodyPr anchor="ctr"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“Insert quote here if you want to include an image to the left side of the slide.”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A35433F-BFD5-45B4-9B19-FA85C81FC7F9}"/>
              </a:ext>
            </a:extLst>
          </p:cNvPr>
          <p:cNvSpPr txBox="1"/>
          <p:nvPr userDrawn="1"/>
        </p:nvSpPr>
        <p:spPr>
          <a:xfrm>
            <a:off x="11017792" y="6521025"/>
            <a:ext cx="1019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515CC9-B04E-49D1-8DBC-3EBC45FAC8C9}" type="slidenum">
              <a:rPr lang="en-US" sz="1000" kern="1200" smtClean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tx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753361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estio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 noEditPoints="1"/>
          </p:cNvSpPr>
          <p:nvPr userDrawn="1"/>
        </p:nvSpPr>
        <p:spPr bwMode="auto">
          <a:xfrm>
            <a:off x="5156200" y="1813011"/>
            <a:ext cx="1879600" cy="1870075"/>
          </a:xfrm>
          <a:custGeom>
            <a:avLst/>
            <a:gdLst>
              <a:gd name="T0" fmla="*/ 113 w 226"/>
              <a:gd name="T1" fmla="*/ 0 h 226"/>
              <a:gd name="T2" fmla="*/ 0 w 226"/>
              <a:gd name="T3" fmla="*/ 113 h 226"/>
              <a:gd name="T4" fmla="*/ 19 w 226"/>
              <a:gd name="T5" fmla="*/ 175 h 226"/>
              <a:gd name="T6" fmla="*/ 7 w 226"/>
              <a:gd name="T7" fmla="*/ 217 h 226"/>
              <a:gd name="T8" fmla="*/ 49 w 226"/>
              <a:gd name="T9" fmla="*/ 206 h 226"/>
              <a:gd name="T10" fmla="*/ 113 w 226"/>
              <a:gd name="T11" fmla="*/ 226 h 226"/>
              <a:gd name="T12" fmla="*/ 226 w 226"/>
              <a:gd name="T13" fmla="*/ 113 h 226"/>
              <a:gd name="T14" fmla="*/ 113 w 226"/>
              <a:gd name="T15" fmla="*/ 0 h 226"/>
              <a:gd name="T16" fmla="*/ 111 w 226"/>
              <a:gd name="T17" fmla="*/ 182 h 226"/>
              <a:gd name="T18" fmla="*/ 92 w 226"/>
              <a:gd name="T19" fmla="*/ 164 h 226"/>
              <a:gd name="T20" fmla="*/ 111 w 226"/>
              <a:gd name="T21" fmla="*/ 145 h 226"/>
              <a:gd name="T22" fmla="*/ 130 w 226"/>
              <a:gd name="T23" fmla="*/ 164 h 226"/>
              <a:gd name="T24" fmla="*/ 111 w 226"/>
              <a:gd name="T25" fmla="*/ 182 h 226"/>
              <a:gd name="T26" fmla="*/ 128 w 226"/>
              <a:gd name="T27" fmla="*/ 127 h 226"/>
              <a:gd name="T28" fmla="*/ 128 w 226"/>
              <a:gd name="T29" fmla="*/ 138 h 226"/>
              <a:gd name="T30" fmla="*/ 96 w 226"/>
              <a:gd name="T31" fmla="*/ 138 h 226"/>
              <a:gd name="T32" fmla="*/ 96 w 226"/>
              <a:gd name="T33" fmla="*/ 123 h 226"/>
              <a:gd name="T34" fmla="*/ 123 w 226"/>
              <a:gd name="T35" fmla="*/ 85 h 226"/>
              <a:gd name="T36" fmla="*/ 110 w 226"/>
              <a:gd name="T37" fmla="*/ 73 h 226"/>
              <a:gd name="T38" fmla="*/ 91 w 226"/>
              <a:gd name="T39" fmla="*/ 87 h 226"/>
              <a:gd name="T40" fmla="*/ 71 w 226"/>
              <a:gd name="T41" fmla="*/ 69 h 226"/>
              <a:gd name="T42" fmla="*/ 114 w 226"/>
              <a:gd name="T43" fmla="*/ 44 h 226"/>
              <a:gd name="T44" fmla="*/ 155 w 226"/>
              <a:gd name="T45" fmla="*/ 85 h 226"/>
              <a:gd name="T46" fmla="*/ 128 w 226"/>
              <a:gd name="T47" fmla="*/ 127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26" h="226">
                <a:moveTo>
                  <a:pt x="113" y="0"/>
                </a:moveTo>
                <a:cubicBezTo>
                  <a:pt x="51" y="0"/>
                  <a:pt x="0" y="51"/>
                  <a:pt x="0" y="113"/>
                </a:cubicBezTo>
                <a:cubicBezTo>
                  <a:pt x="0" y="136"/>
                  <a:pt x="7" y="157"/>
                  <a:pt x="19" y="175"/>
                </a:cubicBezTo>
                <a:cubicBezTo>
                  <a:pt x="7" y="217"/>
                  <a:pt x="7" y="217"/>
                  <a:pt x="7" y="217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67" y="218"/>
                  <a:pt x="89" y="226"/>
                  <a:pt x="113" y="226"/>
                </a:cubicBezTo>
                <a:cubicBezTo>
                  <a:pt x="175" y="226"/>
                  <a:pt x="226" y="175"/>
                  <a:pt x="226" y="113"/>
                </a:cubicBezTo>
                <a:cubicBezTo>
                  <a:pt x="226" y="51"/>
                  <a:pt x="175" y="0"/>
                  <a:pt x="113" y="0"/>
                </a:cubicBezTo>
                <a:close/>
                <a:moveTo>
                  <a:pt x="111" y="182"/>
                </a:moveTo>
                <a:cubicBezTo>
                  <a:pt x="101" y="182"/>
                  <a:pt x="92" y="174"/>
                  <a:pt x="92" y="164"/>
                </a:cubicBezTo>
                <a:cubicBezTo>
                  <a:pt x="92" y="153"/>
                  <a:pt x="101" y="145"/>
                  <a:pt x="111" y="145"/>
                </a:cubicBezTo>
                <a:cubicBezTo>
                  <a:pt x="121" y="145"/>
                  <a:pt x="130" y="153"/>
                  <a:pt x="130" y="164"/>
                </a:cubicBezTo>
                <a:cubicBezTo>
                  <a:pt x="130" y="174"/>
                  <a:pt x="121" y="182"/>
                  <a:pt x="111" y="182"/>
                </a:cubicBezTo>
                <a:close/>
                <a:moveTo>
                  <a:pt x="128" y="127"/>
                </a:moveTo>
                <a:cubicBezTo>
                  <a:pt x="128" y="138"/>
                  <a:pt x="128" y="138"/>
                  <a:pt x="128" y="138"/>
                </a:cubicBezTo>
                <a:cubicBezTo>
                  <a:pt x="96" y="138"/>
                  <a:pt x="96" y="138"/>
                  <a:pt x="96" y="138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05"/>
                  <a:pt x="123" y="95"/>
                  <a:pt x="123" y="85"/>
                </a:cubicBezTo>
                <a:cubicBezTo>
                  <a:pt x="123" y="78"/>
                  <a:pt x="116" y="73"/>
                  <a:pt x="110" y="73"/>
                </a:cubicBezTo>
                <a:cubicBezTo>
                  <a:pt x="103" y="73"/>
                  <a:pt x="97" y="80"/>
                  <a:pt x="91" y="87"/>
                </a:cubicBezTo>
                <a:cubicBezTo>
                  <a:pt x="71" y="69"/>
                  <a:pt x="71" y="69"/>
                  <a:pt x="71" y="69"/>
                </a:cubicBezTo>
                <a:cubicBezTo>
                  <a:pt x="83" y="53"/>
                  <a:pt x="97" y="44"/>
                  <a:pt x="114" y="44"/>
                </a:cubicBezTo>
                <a:cubicBezTo>
                  <a:pt x="137" y="44"/>
                  <a:pt x="155" y="60"/>
                  <a:pt x="155" y="85"/>
                </a:cubicBezTo>
                <a:cubicBezTo>
                  <a:pt x="155" y="110"/>
                  <a:pt x="128" y="116"/>
                  <a:pt x="128" y="127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4099368" y="4244406"/>
            <a:ext cx="399326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69396941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 userDrawn="1"/>
        </p:nvSpPr>
        <p:spPr>
          <a:xfrm>
            <a:off x="4099368" y="4244406"/>
            <a:ext cx="399326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Thank you</a:t>
            </a:r>
          </a:p>
        </p:txBody>
      </p:sp>
      <p:grpSp>
        <p:nvGrpSpPr>
          <p:cNvPr id="9" name="Group 4"/>
          <p:cNvGrpSpPr>
            <a:grpSpLocks noChangeAspect="1"/>
          </p:cNvGrpSpPr>
          <p:nvPr userDrawn="1"/>
        </p:nvGrpSpPr>
        <p:grpSpPr bwMode="auto">
          <a:xfrm>
            <a:off x="5363368" y="2079884"/>
            <a:ext cx="1465263" cy="1498600"/>
            <a:chOff x="5098" y="1275"/>
            <a:chExt cx="923" cy="944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098" y="1275"/>
              <a:ext cx="923" cy="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5098" y="1276"/>
              <a:ext cx="923" cy="942"/>
            </a:xfrm>
            <a:custGeom>
              <a:avLst/>
              <a:gdLst>
                <a:gd name="T0" fmla="*/ 0 w 923"/>
                <a:gd name="T1" fmla="*/ 0 h 942"/>
                <a:gd name="T2" fmla="*/ 160 w 923"/>
                <a:gd name="T3" fmla="*/ 0 h 942"/>
                <a:gd name="T4" fmla="*/ 464 w 923"/>
                <a:gd name="T5" fmla="*/ 616 h 942"/>
                <a:gd name="T6" fmla="*/ 765 w 923"/>
                <a:gd name="T7" fmla="*/ 0 h 942"/>
                <a:gd name="T8" fmla="*/ 923 w 923"/>
                <a:gd name="T9" fmla="*/ 0 h 942"/>
                <a:gd name="T10" fmla="*/ 463 w 923"/>
                <a:gd name="T11" fmla="*/ 942 h 942"/>
                <a:gd name="T12" fmla="*/ 0 w 923"/>
                <a:gd name="T13" fmla="*/ 0 h 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3" h="942">
                  <a:moveTo>
                    <a:pt x="0" y="0"/>
                  </a:moveTo>
                  <a:lnTo>
                    <a:pt x="160" y="0"/>
                  </a:lnTo>
                  <a:lnTo>
                    <a:pt x="464" y="616"/>
                  </a:lnTo>
                  <a:lnTo>
                    <a:pt x="765" y="0"/>
                  </a:lnTo>
                  <a:lnTo>
                    <a:pt x="923" y="0"/>
                  </a:lnTo>
                  <a:lnTo>
                    <a:pt x="463" y="9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5352" y="1278"/>
              <a:ext cx="415" cy="417"/>
            </a:xfrm>
            <a:custGeom>
              <a:avLst/>
              <a:gdLst>
                <a:gd name="T0" fmla="*/ 0 w 340"/>
                <a:gd name="T1" fmla="*/ 1 h 340"/>
                <a:gd name="T2" fmla="*/ 170 w 340"/>
                <a:gd name="T3" fmla="*/ 340 h 340"/>
                <a:gd name="T4" fmla="*/ 340 w 340"/>
                <a:gd name="T5" fmla="*/ 1 h 340"/>
                <a:gd name="T6" fmla="*/ 0 w 340"/>
                <a:gd name="T7" fmla="*/ 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" h="340">
                  <a:moveTo>
                    <a:pt x="0" y="1"/>
                  </a:moveTo>
                  <a:cubicBezTo>
                    <a:pt x="170" y="340"/>
                    <a:pt x="170" y="340"/>
                    <a:pt x="170" y="340"/>
                  </a:cubicBezTo>
                  <a:cubicBezTo>
                    <a:pt x="340" y="1"/>
                    <a:pt x="340" y="1"/>
                    <a:pt x="340" y="1"/>
                  </a:cubicBezTo>
                  <a:cubicBezTo>
                    <a:pt x="340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512380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303" y="96275"/>
            <a:ext cx="11639394" cy="110121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t>クリックしてマスタータイトルのスタイルを編集します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6624" y="1082843"/>
            <a:ext cx="10538752" cy="539415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lvl="0"/>
            <a:r>
              <a:t>マスターテキストスタイルの編集</a:t>
            </a:r>
          </a:p>
          <a:p>
            <a:pPr lvl="1"/>
            <a:r>
              <a:t>第 2 レベル</a:t>
            </a:r>
          </a:p>
          <a:p>
            <a:pPr lvl="2"/>
            <a:r>
              <a:t>第 3 レベル</a:t>
            </a:r>
          </a:p>
          <a:p>
            <a:pPr lvl="3"/>
            <a:r>
              <a:t>第 4 レベル</a:t>
            </a:r>
          </a:p>
          <a:p>
            <a:pPr lvl="4"/>
            <a:r>
              <a:t>第 5 レベル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34968" y="6519734"/>
            <a:ext cx="244893" cy="248803"/>
            <a:chOff x="2666237" y="2584432"/>
            <a:chExt cx="864026" cy="877824"/>
          </a:xfrm>
          <a:solidFill>
            <a:schemeClr val="tx2"/>
          </a:solidFill>
        </p:grpSpPr>
        <p:sp>
          <p:nvSpPr>
            <p:cNvPr id="8" name="Freeform 18"/>
            <p:cNvSpPr>
              <a:spLocks/>
            </p:cNvSpPr>
            <p:nvPr/>
          </p:nvSpPr>
          <p:spPr bwMode="auto">
            <a:xfrm>
              <a:off x="2666237" y="2584432"/>
              <a:ext cx="864026" cy="877824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/>
          </p:txBody>
        </p:sp>
        <p:sp>
          <p:nvSpPr>
            <p:cNvPr id="9" name="Freeform 19"/>
            <p:cNvSpPr>
              <a:spLocks/>
            </p:cNvSpPr>
            <p:nvPr/>
          </p:nvSpPr>
          <p:spPr bwMode="auto">
            <a:xfrm>
              <a:off x="2902776" y="2584432"/>
              <a:ext cx="390290" cy="390947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/>
          </p:txBody>
        </p:sp>
      </p:grp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75D4C3E-9815-4041-A1C2-934F4867CA55}"/>
              </a:ext>
            </a:extLst>
          </p:cNvPr>
          <p:cNvSpPr txBox="1"/>
          <p:nvPr userDrawn="1"/>
        </p:nvSpPr>
        <p:spPr>
          <a:xfrm>
            <a:off x="11017792" y="6521025"/>
            <a:ext cx="1019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515CC9-B04E-49D1-8DBC-3EBC45FAC8C9}" type="slidenum">
              <a:rPr lang="en-US" sz="10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85A4684-0963-4276-BCD0-F5FB7C7646B5}"/>
              </a:ext>
            </a:extLst>
          </p:cNvPr>
          <p:cNvSpPr txBox="1"/>
          <p:nvPr userDrawn="1"/>
        </p:nvSpPr>
        <p:spPr>
          <a:xfrm>
            <a:off x="5142983" y="6521025"/>
            <a:ext cx="19060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600" dirty="0">
                <a:solidFill>
                  <a:schemeClr val="bg2">
                    <a:lumMod val="75000"/>
                  </a:schemeClr>
                </a:solidFill>
                <a:latin typeface="+mn-lt"/>
                <a:ea typeface="ＭＳ Ｐゴシック" charset="0"/>
              </a:rPr>
              <a:t>Copyright © Veeva Systems 2018</a:t>
            </a:r>
          </a:p>
        </p:txBody>
      </p:sp>
    </p:spTree>
    <p:extLst>
      <p:ext uri="{BB962C8B-B14F-4D97-AF65-F5344CB8AC3E}">
        <p14:creationId xmlns:p14="http://schemas.microsoft.com/office/powerpoint/2010/main" val="128268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06" r:id="rId2"/>
    <p:sldLayoutId id="2147483685" r:id="rId3"/>
    <p:sldLayoutId id="2147483704" r:id="rId4"/>
    <p:sldLayoutId id="2147483680" r:id="rId5"/>
    <p:sldLayoutId id="2147483654" r:id="rId6"/>
    <p:sldLayoutId id="2147483652" r:id="rId7"/>
    <p:sldLayoutId id="2147483675" r:id="rId8"/>
    <p:sldLayoutId id="2147483678" r:id="rId9"/>
    <p:sldLayoutId id="2147483655" r:id="rId10"/>
    <p:sldLayoutId id="2147483679" r:id="rId11"/>
    <p:sldLayoutId id="2147483687" r:id="rId12"/>
    <p:sldLayoutId id="2147483705" r:id="rId13"/>
    <p:sldLayoutId id="2147483707" r:id="rId14"/>
    <p:sldLayoutId id="2147483681" r:id="rId15"/>
    <p:sldLayoutId id="2147483682" r:id="rId16"/>
  </p:sldLayoutIdLst>
  <p:transition>
    <p:fade/>
  </p:transition>
  <p:hf sldNum="0" hdr="0" ftr="0" dt="0"/>
  <p:txStyles>
    <p:titleStyle>
      <a:lvl1pPr algn="ctr" defTabSz="914400" rtl="0" eaLnBrk="1" latinLnBrk="0" hangingPunct="1">
        <a:lnSpc>
          <a:spcPct val="7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8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80000"/>
        </a:lnSpc>
        <a:spcBef>
          <a:spcPts val="600"/>
        </a:spcBef>
        <a:buFont typeface="Calibri" panose="020F0502020204030204" pitchFamily="34" charset="0"/>
        <a:buChar char="−"/>
        <a:defRPr sz="19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8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8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8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672" userDrawn="1">
          <p15:clr>
            <a:srgbClr val="F26B43"/>
          </p15:clr>
        </p15:guide>
        <p15:guide id="4" orient="horz" pos="4080" userDrawn="1">
          <p15:clr>
            <a:srgbClr val="F26B43"/>
          </p15:clr>
        </p15:guide>
        <p15:guide id="5" pos="168" userDrawn="1">
          <p15:clr>
            <a:srgbClr val="F26B43"/>
          </p15:clr>
        </p15:guide>
        <p15:guide id="6" pos="751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24274"/>
            <a:ext cx="9144000" cy="2387600"/>
          </a:xfrm>
        </p:spPr>
        <p:txBody>
          <a:bodyPr/>
          <a:lstStyle/>
          <a:p>
            <a:r>
              <a:t>{{Account_Plan_</a:t>
            </a:r>
            <a:r>
              <a:rPr lang="en-US" dirty="0" err="1"/>
              <a:t>vod</a:t>
            </a:r>
            <a:r>
              <a:t>__</a:t>
            </a:r>
            <a:r>
              <a:rPr lang="en-US" dirty="0" err="1"/>
              <a:t>c.Name</a:t>
            </a:r>
            <a:r>
              <a:t>}} </a:t>
            </a:r>
          </a:p>
        </p:txBody>
      </p:sp>
    </p:spTree>
    <p:extLst>
      <p:ext uri="{BB962C8B-B14F-4D97-AF65-F5344CB8AC3E}">
        <p14:creationId xmlns:p14="http://schemas.microsoft.com/office/powerpoint/2010/main" val="1799654132"/>
      </p:ext>
    </p:extLst>
  </p:cSld>
  <p:clrMapOvr>
    <a:masterClrMapping/>
  </p:clrMapOvr>
  <p:transition>
    <p:fade/>
  </p:transition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{{Account_Plan_</a:t>
            </a:r>
            <a:r>
              <a:rPr lang="en-US" b="1" dirty="0" err="1"/>
              <a:t>vod</a:t>
            </a:r>
            <a:r>
              <a:rPr lang="en-US" b="1" dirty="0"/>
              <a:t>__</a:t>
            </a:r>
            <a:r>
              <a:rPr lang="en-US" b="1" dirty="0" err="1"/>
              <a:t>c.Name</a:t>
            </a:r>
            <a:r>
              <a:rPr lang="en-US" b="1" dirty="0"/>
              <a:t>}}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アカウント: {{Account_Plan_</a:t>
            </a:r>
            <a:r>
              <a:rPr lang="en-US" sz="1800" dirty="0" err="1"/>
              <a:t>vod</a:t>
            </a:r>
            <a:r>
              <a:rPr lang="en-US" sz="1800" dirty="0"/>
              <a:t>__c.Account_</a:t>
            </a:r>
            <a:r>
              <a:rPr lang="en-US" sz="1800" dirty="0" err="1"/>
              <a:t>vod</a:t>
            </a:r>
            <a:r>
              <a:rPr lang="en-US" sz="1800" dirty="0"/>
              <a:t>__r.Formatted_Name_</a:t>
            </a:r>
            <a:r>
              <a:rPr lang="en-US" sz="1800" dirty="0" err="1"/>
              <a:t>vod</a:t>
            </a:r>
            <a:r>
              <a:rPr lang="en-US" sz="1800" dirty="0"/>
              <a:t>__c}}</a:t>
            </a:r>
          </a:p>
          <a:p>
            <a:r>
              <a:rPr lang="en-US" sz="1800" dirty="0"/>
              <a:t>タイプ: {{Account_Plan_</a:t>
            </a:r>
            <a:r>
              <a:rPr lang="en-US" sz="1800" dirty="0" err="1"/>
              <a:t>vod</a:t>
            </a:r>
            <a:r>
              <a:rPr lang="en-US" sz="1800" dirty="0"/>
              <a:t>__</a:t>
            </a:r>
            <a:r>
              <a:rPr lang="en-US" sz="1800" dirty="0" err="1"/>
              <a:t>c.Type__c</a:t>
            </a:r>
            <a:r>
              <a:rPr lang="en-US" sz="1800" dirty="0"/>
              <a:t>}}</a:t>
            </a:r>
          </a:p>
          <a:p>
            <a:r>
              <a:rPr lang="en-US" sz="1800" dirty="0"/>
              <a:t>説明: {{Account_Plan_</a:t>
            </a:r>
            <a:r>
              <a:rPr lang="en-US" sz="1800" dirty="0" err="1"/>
              <a:t>vod</a:t>
            </a:r>
            <a:r>
              <a:rPr lang="en-US" sz="1800" dirty="0"/>
              <a:t>__c.Description_</a:t>
            </a:r>
            <a:r>
              <a:rPr lang="en-US" sz="1800" dirty="0" err="1"/>
              <a:t>vod</a:t>
            </a:r>
            <a:r>
              <a:rPr lang="en-US" sz="1800" dirty="0"/>
              <a:t>__c}}</a:t>
            </a:r>
          </a:p>
          <a:p>
            <a:r>
              <a:rPr lang="en-US" sz="1800" dirty="0"/>
              <a:t>ステータス: {{Account_Plan_</a:t>
            </a:r>
            <a:r>
              <a:rPr lang="en-US" sz="1800" dirty="0" err="1"/>
              <a:t>vod</a:t>
            </a:r>
            <a:r>
              <a:rPr lang="en-US" sz="1800" dirty="0"/>
              <a:t>__</a:t>
            </a:r>
            <a:r>
              <a:rPr lang="en-US" sz="1800" dirty="0" err="1"/>
              <a:t>c.Status__c</a:t>
            </a:r>
            <a:r>
              <a:rPr lang="en-US" sz="1800" dirty="0"/>
              <a:t>}}</a:t>
            </a:r>
          </a:p>
          <a:p>
            <a:r>
              <a:rPr lang="en-US" sz="1800" dirty="0"/>
              <a:t>戦略の進捗状況: {{Account_Plan_</a:t>
            </a:r>
            <a:r>
              <a:rPr lang="en-US" sz="1800" dirty="0" err="1"/>
              <a:t>vod</a:t>
            </a:r>
            <a:r>
              <a:rPr lang="en-US" sz="1800" dirty="0"/>
              <a:t>__c.Plan_Tactic_Progress_</a:t>
            </a:r>
            <a:r>
              <a:rPr lang="en-US" sz="1800" dirty="0" err="1"/>
              <a:t>vod</a:t>
            </a:r>
            <a:r>
              <a:rPr lang="en-US" sz="1800" dirty="0"/>
              <a:t>__c}}</a:t>
            </a:r>
          </a:p>
          <a:p/>
        </p:txBody>
      </p:sp>
    </p:spTree>
    <p:extLst>
      <p:ext uri="{BB962C8B-B14F-4D97-AF65-F5344CB8AC3E}">
        <p14:creationId xmlns:p14="http://schemas.microsoft.com/office/powerpoint/2010/main" val="1097356788"/>
      </p:ext>
    </p:extLst>
  </p:cSld>
  <p:clrMapOvr>
    <a:masterClrMapping/>
  </p:clrMapOvr>
  <p:transition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CBF9A2-1184-49C2-83F6-3137E68E8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SWOT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9D8FBF3-A414-48EF-885E-78A3B8B6A2B5}"/>
              </a:ext>
            </a:extLst>
          </p:cNvPr>
          <p:cNvSpPr/>
          <p:nvPr/>
        </p:nvSpPr>
        <p:spPr>
          <a:xfrm>
            <a:off x="959618" y="1336429"/>
            <a:ext cx="4697604" cy="22106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4689386-1C72-4254-99F4-C81A44C49F55}"/>
              </a:ext>
            </a:extLst>
          </p:cNvPr>
          <p:cNvSpPr/>
          <p:nvPr/>
        </p:nvSpPr>
        <p:spPr>
          <a:xfrm>
            <a:off x="6422573" y="1336429"/>
            <a:ext cx="4697604" cy="22106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A970369-5B05-4797-8723-1E035247CF80}"/>
              </a:ext>
            </a:extLst>
          </p:cNvPr>
          <p:cNvSpPr/>
          <p:nvPr/>
        </p:nvSpPr>
        <p:spPr>
          <a:xfrm>
            <a:off x="959618" y="3950676"/>
            <a:ext cx="4697604" cy="22106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DCB9CCC-D9E0-47C5-8B2D-1E80BF72081F}"/>
              </a:ext>
            </a:extLst>
          </p:cNvPr>
          <p:cNvSpPr/>
          <p:nvPr/>
        </p:nvSpPr>
        <p:spPr>
          <a:xfrm>
            <a:off x="6422573" y="3950676"/>
            <a:ext cx="4697604" cy="22106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90FAA95-7C7C-40C2-8270-653E690B2E68}"/>
              </a:ext>
            </a:extLst>
          </p:cNvPr>
          <p:cNvSpPr txBox="1"/>
          <p:nvPr/>
        </p:nvSpPr>
        <p:spPr>
          <a:xfrm>
            <a:off x="1115367" y="1426866"/>
            <a:ext cx="44062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</a:rPr>
              <a:t>強み:</a:t>
            </a:r>
          </a:p>
          <a:p>
            <a:pPr lvl="0"/>
          </a:p>
          <a:p>
            <a:pPr lvl="0"/>
            <a:r>
              <a:rPr lang="en-US" dirty="0">
                <a:solidFill>
                  <a:schemeClr val="bg1"/>
                </a:solidFill>
              </a:rPr>
              <a:t>{{Account_Plan_</a:t>
            </a:r>
            <a:r>
              <a:rPr lang="en-US" dirty="0" err="1">
                <a:solidFill>
                  <a:schemeClr val="bg1"/>
                </a:solidFill>
              </a:rPr>
              <a:t>vod</a:t>
            </a:r>
            <a:r>
              <a:rPr lang="en-US" dirty="0">
                <a:solidFill>
                  <a:schemeClr val="bg1"/>
                </a:solidFill>
              </a:rPr>
              <a:t>__</a:t>
            </a:r>
            <a:r>
              <a:rPr lang="en-US" dirty="0" err="1">
                <a:solidFill>
                  <a:schemeClr val="bg1"/>
                </a:solidFill>
              </a:rPr>
              <a:t>c.Strengths__c</a:t>
            </a:r>
            <a:r>
              <a:rPr lang="en-US" dirty="0">
                <a:solidFill>
                  <a:schemeClr val="bg1"/>
                </a:solidFill>
              </a:rPr>
              <a:t>}}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AD7A4D4-AE2B-4E22-968E-211F4EAC4F09}"/>
              </a:ext>
            </a:extLst>
          </p:cNvPr>
          <p:cNvSpPr/>
          <p:nvPr/>
        </p:nvSpPr>
        <p:spPr>
          <a:xfrm>
            <a:off x="6551525" y="1426866"/>
            <a:ext cx="4466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</a:rPr>
              <a:t>弱み:</a:t>
            </a:r>
          </a:p>
          <a:p>
            <a:pPr lvl="0"/>
          </a:p>
          <a:p>
            <a:pPr lvl="0"/>
            <a:r>
              <a:rPr lang="en-US" dirty="0">
                <a:solidFill>
                  <a:schemeClr val="bg1"/>
                </a:solidFill>
              </a:rPr>
              <a:t>{{Account_Plan_</a:t>
            </a:r>
            <a:r>
              <a:rPr lang="en-US" dirty="0" err="1">
                <a:solidFill>
                  <a:schemeClr val="bg1"/>
                </a:solidFill>
              </a:rPr>
              <a:t>vod</a:t>
            </a:r>
            <a:r>
              <a:rPr lang="en-US" dirty="0">
                <a:solidFill>
                  <a:schemeClr val="bg1"/>
                </a:solidFill>
              </a:rPr>
              <a:t>__</a:t>
            </a:r>
            <a:r>
              <a:rPr lang="en-US" dirty="0" err="1">
                <a:solidFill>
                  <a:schemeClr val="bg1"/>
                </a:solidFill>
              </a:rPr>
              <a:t>c.Weaknesses__c</a:t>
            </a:r>
            <a:r>
              <a:rPr lang="en-US" dirty="0">
                <a:solidFill>
                  <a:schemeClr val="bg1"/>
                </a:solidFill>
              </a:rPr>
              <a:t>}}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035C630-D47E-46B5-B497-140BA357A4CD}"/>
              </a:ext>
            </a:extLst>
          </p:cNvPr>
          <p:cNvSpPr/>
          <p:nvPr/>
        </p:nvSpPr>
        <p:spPr>
          <a:xfrm>
            <a:off x="1016558" y="4031063"/>
            <a:ext cx="4466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</a:rPr>
              <a:t>機会:</a:t>
            </a:r>
          </a:p>
          <a:p>
            <a:pPr lvl="0"/>
          </a:p>
          <a:p>
            <a:pPr lvl="0"/>
            <a:r>
              <a:rPr lang="en-US" dirty="0">
                <a:solidFill>
                  <a:schemeClr val="bg1"/>
                </a:solidFill>
              </a:rPr>
              <a:t>{{Account_Plan_</a:t>
            </a:r>
            <a:r>
              <a:rPr lang="en-US" dirty="0" err="1">
                <a:solidFill>
                  <a:schemeClr val="bg1"/>
                </a:solidFill>
              </a:rPr>
              <a:t>vod</a:t>
            </a:r>
            <a:r>
              <a:rPr lang="en-US" dirty="0">
                <a:solidFill>
                  <a:schemeClr val="bg1"/>
                </a:solidFill>
              </a:rPr>
              <a:t>__</a:t>
            </a:r>
            <a:r>
              <a:rPr lang="en-US" dirty="0" err="1">
                <a:solidFill>
                  <a:schemeClr val="bg1"/>
                </a:solidFill>
              </a:rPr>
              <a:t>c.Opportunities__c</a:t>
            </a:r>
            <a:r>
              <a:rPr lang="en-US" dirty="0">
                <a:solidFill>
                  <a:schemeClr val="bg1"/>
                </a:solidFill>
              </a:rPr>
              <a:t>}}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9CB4FCF-C4EC-415F-8C4F-364EEDC00835}"/>
              </a:ext>
            </a:extLst>
          </p:cNvPr>
          <p:cNvSpPr/>
          <p:nvPr/>
        </p:nvSpPr>
        <p:spPr>
          <a:xfrm>
            <a:off x="6502958" y="4031063"/>
            <a:ext cx="4466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</a:rPr>
              <a:t>脅威:</a:t>
            </a:r>
          </a:p>
          <a:p>
            <a:pPr lvl="0"/>
          </a:p>
          <a:p>
            <a:pPr lvl="0"/>
            <a:r>
              <a:rPr lang="en-US" dirty="0">
                <a:solidFill>
                  <a:schemeClr val="bg1"/>
                </a:solidFill>
              </a:rPr>
              <a:t>{{Account_Plan_</a:t>
            </a:r>
            <a:r>
              <a:rPr lang="en-US" dirty="0" err="1">
                <a:solidFill>
                  <a:schemeClr val="bg1"/>
                </a:solidFill>
              </a:rPr>
              <a:t>vod</a:t>
            </a:r>
            <a:r>
              <a:rPr lang="en-US" dirty="0">
                <a:solidFill>
                  <a:schemeClr val="bg1"/>
                </a:solidFill>
              </a:rPr>
              <a:t>__</a:t>
            </a:r>
            <a:r>
              <a:rPr lang="en-US" dirty="0" err="1">
                <a:solidFill>
                  <a:schemeClr val="bg1"/>
                </a:solidFill>
              </a:rPr>
              <a:t>c.Threats__c</a:t>
            </a:r>
            <a:r>
              <a:rPr lang="en-US" dirty="0">
                <a:solidFill>
                  <a:schemeClr val="bg1"/>
                </a:solidFill>
              </a:rPr>
              <a:t>}}</a:t>
            </a:r>
          </a:p>
        </p:txBody>
      </p:sp>
    </p:spTree>
    <p:extLst>
      <p:ext uri="{BB962C8B-B14F-4D97-AF65-F5344CB8AC3E}">
        <p14:creationId xmlns:p14="http://schemas.microsoft.com/office/powerpoint/2010/main" val="2299972515"/>
      </p:ext>
    </p:extLst>
  </p:cSld>
  <p:clrMapOvr>
    <a:masterClrMapping/>
  </p:clrMapOvr>
  <p:transition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アカウントチームメンバー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3953337"/>
              </p:ext>
            </p:extLst>
          </p:nvPr>
        </p:nvGraphicFramePr>
        <p:xfrm>
          <a:off x="2591193" y="1197488"/>
          <a:ext cx="7009614" cy="3881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048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048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{{Account_Team_Member_</a:t>
                      </a:r>
                      <a:r>
                        <a:rPr lang="en-US" sz="1800" dirty="0" err="1"/>
                        <a:t>vod</a:t>
                      </a:r>
                      <a:r>
                        <a:rPr lang="en-US" sz="1800" dirty="0"/>
                        <a:t>__c.Account_Plan_</a:t>
                      </a:r>
                      <a:r>
                        <a:rPr lang="en-US" sz="1800" dirty="0" err="1"/>
                        <a:t>vod</a:t>
                      </a:r>
                      <a:r>
                        <a:rPr lang="en-US" sz="1800" dirty="0"/>
                        <a:t>__r}}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チームメンバー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t>ロール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{{Team_Member_Name_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vod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__c}}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t>{{Role_</a:t>
                      </a:r>
                      <a:r>
                        <a:rPr lang="en-US" dirty="0" err="1"/>
                        <a:t>vod</a:t>
                      </a:r>
                      <a:r>
                        <a:t>__c}}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8649471"/>
      </p:ext>
    </p:extLst>
  </p:cSld>
  <p:clrMapOvr>
    <a:masterClrMapping/>
  </p:clrMapOvr>
  <p:transition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主要関係者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599850"/>
              </p:ext>
            </p:extLst>
          </p:nvPr>
        </p:nvGraphicFramePr>
        <p:xfrm>
          <a:off x="827088" y="1066800"/>
          <a:ext cx="10501311" cy="4480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004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004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5004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{{</a:t>
                      </a:r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Key_Stakeholder_</a:t>
                      </a:r>
                      <a:r>
                        <a:rPr lang="en-US" sz="18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vod</a:t>
                      </a:r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__c</a:t>
                      </a:r>
                      <a:r>
                        <a:rPr lang="en-US" sz="1800" b="1" dirty="0"/>
                        <a:t>.Account_Plan_</a:t>
                      </a:r>
                      <a:r>
                        <a:rPr lang="en-US" sz="1800" b="1" dirty="0" err="1"/>
                        <a:t>vod</a:t>
                      </a:r>
                      <a:r>
                        <a:rPr lang="en-US" sz="1800" b="1" dirty="0"/>
                        <a:t>__r}}</a:t>
                      </a:r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主要アカウント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t>ロール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t>チーム</a:t>
                      </a:r>
                      <a:r>
                        <a:rPr lang="en-US" baseline="0" dirty="0"/>
                        <a:t>メンバー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{{Key_Stakeholder_Name_</a:t>
                      </a:r>
                      <a:r>
                        <a:rPr lang="en-US" sz="16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vod</a:t>
                      </a:r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__c}}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{{Role_</a:t>
                      </a:r>
                      <a:r>
                        <a:rPr lang="en-US" sz="1600" dirty="0" err="1"/>
                        <a:t>vod</a:t>
                      </a:r>
                      <a:r>
                        <a:rPr lang="en-US" sz="1600" dirty="0"/>
                        <a:t>__c}}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{{Stakeholder_Owner_Name_</a:t>
                      </a:r>
                      <a:r>
                        <a:rPr lang="en-US" sz="1600" dirty="0" err="1"/>
                        <a:t>vod</a:t>
                      </a:r>
                      <a:r>
                        <a:rPr lang="en-US" sz="1600" dirty="0"/>
                        <a:t>__c}}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7078697"/>
      </p:ext>
    </p:extLst>
  </p:cSld>
  <p:clrMapOvr>
    <a:masterClrMapping/>
  </p:clrMapOvr>
  <p:transition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485DEA-2AA9-4337-9568-7A1B609F1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第三者のデータに残した空白のスライド</a:t>
            </a:r>
            <a:r>
              <a:rPr lang="en-US" baseline="30000" dirty="0"/>
              <a:t/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CB6B90B-ACEF-485D-B089-4C7A5BB2D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3107802309"/>
      </p:ext>
    </p:extLst>
  </p:cSld>
  <p:clrMapOvr>
    <a:masterClrMapping/>
  </p:clrMapOvr>
  <p:transition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最近のメモ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5927452"/>
              </p:ext>
            </p:extLst>
          </p:nvPr>
        </p:nvGraphicFramePr>
        <p:xfrm>
          <a:off x="827088" y="1066800"/>
          <a:ext cx="10501311" cy="4754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73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185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50537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{{</a:t>
                      </a:r>
                      <a:r>
                        <a:rPr lang="en-US" sz="18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Medical_Insight_</a:t>
                      </a:r>
                      <a:r>
                        <a:rPr lang="en-US" sz="1800" b="1" i="0" u="none" strike="noStrike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vod</a:t>
                      </a:r>
                      <a:r>
                        <a:rPr lang="en-US" sz="18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__c</a:t>
                      </a:r>
                      <a:r>
                        <a:rPr lang="en-US" sz="1800" b="1" dirty="0"/>
                        <a:t>.Account_Plan_</a:t>
                      </a:r>
                      <a:r>
                        <a:rPr lang="en-US" sz="1800" b="1" dirty="0" err="1"/>
                        <a:t>vod</a:t>
                      </a:r>
                      <a:r>
                        <a:rPr lang="en-US" sz="1800" b="1" dirty="0"/>
                        <a:t>__r}}</a:t>
                      </a:r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日付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t>概要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t>メモ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{{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Date_</a:t>
                      </a:r>
                      <a:r>
                        <a:rPr lang="en-US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vod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__c}}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{{</a:t>
                      </a:r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Summary_</a:t>
                      </a:r>
                      <a:r>
                        <a:rPr lang="en-US" sz="16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vod</a:t>
                      </a:r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__c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}}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{{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Description_</a:t>
                      </a:r>
                      <a:r>
                        <a:rPr lang="en-US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vod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__c</a:t>
                      </a:r>
                      <a:r>
                        <a:rPr lang="en-US" sz="1600" dirty="0"/>
                        <a:t>}}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227630"/>
      </p:ext>
    </p:extLst>
  </p:cSld>
  <p:clrMapOvr>
    <a:masterClrMapping/>
  </p:clrMapOvr>
  <p:transition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303" y="2618466"/>
            <a:ext cx="4423516" cy="1101213"/>
          </a:xfrm>
        </p:spPr>
        <p:txBody>
          <a:bodyPr/>
          <a:lstStyle/>
          <a:p>
            <a:r>
              <a:t>戦略</a:t>
            </a:r>
            <a:br>
              <a:rPr lang="en-US" dirty="0"/>
            </a:b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640265"/>
              </p:ext>
            </p:extLst>
          </p:nvPr>
        </p:nvGraphicFramePr>
        <p:xfrm>
          <a:off x="5035550" y="477296"/>
          <a:ext cx="6710972" cy="47413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7052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028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02885">
                  <a:extLst>
                    <a:ext uri="{9D8B030D-6E8A-4147-A177-3AD203B41FA5}">
                      <a16:colId xmlns="" xmlns:a16="http://schemas.microsoft.com/office/drawing/2014/main" val="4098475435"/>
                    </a:ext>
                  </a:extLst>
                </a:gridCol>
              </a:tblGrid>
              <a:tr h="457395">
                <a:tc>
                  <a:txBody>
                    <a:bodyPr/>
                    <a:lstStyle/>
                    <a:p>
                      <a:r>
                        <a:rPr lang="en-US" sz="1200" dirty="0"/>
                        <a:t>{{Plan_Tactic_</a:t>
                      </a:r>
                      <a:r>
                        <a:rPr lang="en-US" sz="1200" dirty="0" err="1"/>
                        <a:t>vod</a:t>
                      </a:r>
                      <a:r>
                        <a:rPr lang="en-US" sz="1200" dirty="0"/>
                        <a:t>__c.Account_Plan_</a:t>
                      </a:r>
                      <a:r>
                        <a:rPr lang="en-US" sz="1200" dirty="0" err="1"/>
                        <a:t>vod</a:t>
                      </a:r>
                      <a:r>
                        <a:rPr lang="en-US" sz="1200" dirty="0"/>
                        <a:t>__r}}</a:t>
                      </a:r>
                      <a:r>
                        <a:rPr lang="en-US" sz="1200" baseline="0" dirty="0"/>
                        <a:t>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アクティビティの進捗状況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ステータス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14897">
                <a:tc>
                  <a:txBody>
                    <a:bodyPr/>
                    <a:lstStyle/>
                    <a:p>
                      <a:r>
                        <a:rPr lang="en-US" sz="1200" dirty="0"/>
                        <a:t>{{Name}}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{{Account_Tactic_Progress_</a:t>
                      </a:r>
                      <a:r>
                        <a:rPr lang="en-US" sz="1200" dirty="0" err="1"/>
                        <a:t>vod</a:t>
                      </a:r>
                      <a:r>
                        <a:rPr lang="en-US" sz="1200" dirty="0"/>
                        <a:t>__c}}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{{Status_</a:t>
                      </a:r>
                      <a:r>
                        <a:rPr lang="en-US" sz="1200" dirty="0" err="1"/>
                        <a:t>vod</a:t>
                      </a:r>
                      <a:r>
                        <a:rPr lang="en-US" sz="1200" dirty="0"/>
                        <a:t>__c}}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8638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8638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8638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8638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8638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8638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8638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8638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373391"/>
      </p:ext>
    </p:extLst>
  </p:cSld>
  <p:clrMapOvr>
    <a:masterClrMapping/>
  </p:clrMapOvr>
  <p:transition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活動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3440276"/>
              </p:ext>
            </p:extLst>
          </p:nvPr>
        </p:nvGraphicFramePr>
        <p:xfrm>
          <a:off x="827087" y="1130439"/>
          <a:ext cx="10628033" cy="474203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0407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740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13243">
                  <a:extLst>
                    <a:ext uri="{9D8B030D-6E8A-4147-A177-3AD203B41FA5}">
                      <a16:colId xmlns="" xmlns:a16="http://schemas.microsoft.com/office/drawing/2014/main" val="1945973302"/>
                    </a:ext>
                  </a:extLst>
                </a:gridCol>
              </a:tblGrid>
              <a:tr h="9015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{{Account_Tactic_</a:t>
                      </a:r>
                      <a:r>
                        <a:rPr lang="en-US" sz="1800" dirty="0" err="1"/>
                        <a:t>vod</a:t>
                      </a:r>
                      <a:r>
                        <a:rPr lang="en-US" sz="1800" dirty="0"/>
                        <a:t>__c.Account_Plan_</a:t>
                      </a:r>
                      <a:r>
                        <a:rPr lang="en-US" sz="1800" dirty="0" err="1"/>
                        <a:t>vod</a:t>
                      </a:r>
                      <a:r>
                        <a:rPr lang="en-US" sz="1800" dirty="0"/>
                        <a:t>__r}}</a:t>
                      </a:r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名前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アサインタスクの進捗状況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ステータス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14042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{{Name}}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{{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Call_Objective_Progress_</a:t>
                      </a:r>
                      <a:r>
                        <a:rPr lang="en-US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vod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__c</a:t>
                      </a:r>
                      <a:r>
                        <a:t>}}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{{Status_</a:t>
                      </a:r>
                      <a:r>
                        <a:rPr lang="en-US" dirty="0" err="1"/>
                        <a:t>vod</a:t>
                      </a:r>
                      <a:r>
                        <a:t>__c}}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563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563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563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563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563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563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6563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563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840050"/>
      </p:ext>
    </p:extLst>
  </p:cSld>
  <p:clrMapOvr>
    <a:masterClrMapping/>
  </p:clrMapOvr>
  <p:transition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アカウントごとのアサインタスク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162229"/>
              </p:ext>
            </p:extLst>
          </p:nvPr>
        </p:nvGraphicFramePr>
        <p:xfrm>
          <a:off x="827088" y="1066800"/>
          <a:ext cx="10514012" cy="4892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2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2850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2850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2850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{{Call_Objective_</a:t>
                      </a:r>
                      <a:r>
                        <a:rPr lang="en-US" sz="1800" dirty="0" err="1"/>
                        <a:t>vod</a:t>
                      </a:r>
                      <a:r>
                        <a:rPr lang="en-US" sz="1800" dirty="0"/>
                        <a:t>__c.Account_Plan_</a:t>
                      </a:r>
                      <a:r>
                        <a:rPr lang="en-US" sz="1800" dirty="0" err="1"/>
                        <a:t>vod</a:t>
                      </a:r>
                      <a:r>
                        <a:rPr lang="en-US" sz="1800" dirty="0"/>
                        <a:t>__r}}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アカウント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アサインタスク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完了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完了日時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{{Account_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vod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r.Name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}}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{{Name_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vod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__c}}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{{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Completed_Flag_</a:t>
                      </a:r>
                      <a:r>
                        <a:rPr lang="en-US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vod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__c</a:t>
                      </a:r>
                      <a:r>
                        <a:t>}}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{{Date_</a:t>
                      </a:r>
                      <a:r>
                        <a:rPr lang="en-US" dirty="0" err="1"/>
                        <a:t>vod</a:t>
                      </a:r>
                      <a:r>
                        <a:t>__c}}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74030"/>
      </p:ext>
    </p:extLst>
  </p:cSld>
  <p:clrMapOvr>
    <a:masterClrMapping/>
  </p:clrMapOvr>
  <p:transition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アカウントプラン全階層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3266355"/>
              </p:ext>
            </p:extLst>
          </p:nvPr>
        </p:nvGraphicFramePr>
        <p:xfrm>
          <a:off x="486032" y="1105318"/>
          <a:ext cx="11170056" cy="38654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168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473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30450">
                  <a:extLst>
                    <a:ext uri="{9D8B030D-6E8A-4147-A177-3AD203B41FA5}">
                      <a16:colId xmlns="" xmlns:a16="http://schemas.microsoft.com/office/drawing/2014/main" val="1487412073"/>
                    </a:ext>
                  </a:extLst>
                </a:gridCol>
                <a:gridCol w="2025027">
                  <a:extLst>
                    <a:ext uri="{9D8B030D-6E8A-4147-A177-3AD203B41FA5}">
                      <a16:colId xmlns="" xmlns:a16="http://schemas.microsoft.com/office/drawing/2014/main" val="960417924"/>
                    </a:ext>
                  </a:extLst>
                </a:gridCol>
                <a:gridCol w="11555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947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130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{{hierarchy}}戦略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アクティビティ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アサインタスク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アカウント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完了？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完了日時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4428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dirty="0">
                          <a:effectLst/>
                        </a:rPr>
                        <a:t>{{Plan_Tactic_</a:t>
                      </a:r>
                      <a:r>
                        <a:rPr lang="en-US" sz="1400" dirty="0" err="1">
                          <a:effectLst/>
                        </a:rPr>
                        <a:t>vod</a:t>
                      </a:r>
                      <a:r>
                        <a:rPr lang="en-US" sz="1400" dirty="0">
                          <a:effectLst/>
                        </a:rPr>
                        <a:t>__</a:t>
                      </a:r>
                      <a:r>
                        <a:rPr lang="en-US" sz="1400" dirty="0" err="1">
                          <a:effectLst/>
                        </a:rPr>
                        <a:t>c.Name</a:t>
                      </a:r>
                      <a:r>
                        <a:rPr lang="en-US" sz="1400" dirty="0">
                          <a:effectLst/>
                        </a:rPr>
                        <a:t>}}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dirty="0">
                          <a:effectLst/>
                        </a:rPr>
                        <a:t>{{Account_Tactic_</a:t>
                      </a:r>
                      <a:r>
                        <a:rPr lang="en-US" sz="1400" dirty="0" err="1">
                          <a:effectLst/>
                        </a:rPr>
                        <a:t>vod</a:t>
                      </a:r>
                      <a:r>
                        <a:rPr lang="en-US" sz="1400" dirty="0">
                          <a:effectLst/>
                        </a:rPr>
                        <a:t>__</a:t>
                      </a:r>
                      <a:r>
                        <a:rPr lang="en-US" sz="1400" dirty="0" err="1">
                          <a:effectLst/>
                        </a:rPr>
                        <a:t>c.Name</a:t>
                      </a:r>
                      <a:r>
                        <a:rPr lang="en-US" sz="1400" dirty="0">
                          <a:effectLst/>
                        </a:rPr>
                        <a:t>}}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dirty="0">
                          <a:effectLst/>
                        </a:rPr>
                        <a:t>{{Call_Objective_</a:t>
                      </a:r>
                      <a:r>
                        <a:rPr lang="en-US" sz="1400" dirty="0" err="1">
                          <a:effectLst/>
                        </a:rPr>
                        <a:t>vod</a:t>
                      </a:r>
                      <a:r>
                        <a:rPr lang="en-US" sz="1400" dirty="0">
                          <a:effectLst/>
                        </a:rPr>
                        <a:t>__c.Name_</a:t>
                      </a:r>
                      <a:r>
                        <a:rPr lang="en-US" sz="1400" dirty="0" err="1">
                          <a:effectLst/>
                        </a:rPr>
                        <a:t>vod</a:t>
                      </a:r>
                      <a:r>
                        <a:rPr lang="en-US" sz="1400" dirty="0">
                          <a:effectLst/>
                        </a:rPr>
                        <a:t>__c}}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dirty="0">
                          <a:effectLst/>
                        </a:rPr>
                        <a:t>{{Call_Objective_</a:t>
                      </a:r>
                      <a:r>
                        <a:rPr lang="en-US" sz="1400" dirty="0" err="1">
                          <a:effectLst/>
                        </a:rPr>
                        <a:t>vod</a:t>
                      </a:r>
                      <a:r>
                        <a:rPr lang="en-US" sz="1400" dirty="0">
                          <a:effectLst/>
                        </a:rPr>
                        <a:t>__c.Account_</a:t>
                      </a:r>
                      <a:r>
                        <a:rPr lang="en-US" sz="1400" dirty="0" err="1">
                          <a:effectLst/>
                        </a:rPr>
                        <a:t>vod</a:t>
                      </a:r>
                      <a:r>
                        <a:rPr lang="en-US" sz="1400" dirty="0">
                          <a:effectLst/>
                        </a:rPr>
                        <a:t>__</a:t>
                      </a:r>
                      <a:r>
                        <a:rPr lang="en-US" sz="1400" dirty="0" err="1">
                          <a:effectLst/>
                        </a:rPr>
                        <a:t>r.Name</a:t>
                      </a:r>
                      <a:r>
                        <a:rPr lang="en-US" sz="1400" dirty="0">
                          <a:effectLst/>
                        </a:rPr>
                        <a:t>}}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dirty="0">
                          <a:effectLst/>
                        </a:rPr>
                        <a:t>{{Call_Objective_</a:t>
                      </a:r>
                      <a:r>
                        <a:rPr lang="en-US" sz="1400" dirty="0" err="1">
                          <a:effectLst/>
                        </a:rPr>
                        <a:t>vod</a:t>
                      </a:r>
                      <a:r>
                        <a:rPr lang="en-US" sz="1400" dirty="0">
                          <a:effectLst/>
                        </a:rPr>
                        <a:t>__c.Completed_Flag_</a:t>
                      </a:r>
                      <a:r>
                        <a:rPr lang="en-US" sz="1400" dirty="0" err="1">
                          <a:effectLst/>
                        </a:rPr>
                        <a:t>vod</a:t>
                      </a:r>
                      <a:r>
                        <a:rPr lang="en-US" sz="1400" dirty="0">
                          <a:effectLst/>
                        </a:rPr>
                        <a:t>__c}}</a:t>
                      </a:r>
                    </a:p>
                  </a:txBody>
                  <a:tcPr marL="63500" marR="63500" marT="44450" marB="444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dirty="0">
                          <a:effectLst/>
                        </a:rPr>
                        <a:t>{{Call_Objective_</a:t>
                      </a:r>
                      <a:r>
                        <a:rPr lang="en-US" sz="1400" dirty="0" err="1">
                          <a:effectLst/>
                        </a:rPr>
                        <a:t>vod</a:t>
                      </a:r>
                      <a:r>
                        <a:rPr lang="en-US" sz="1400" dirty="0">
                          <a:effectLst/>
                        </a:rPr>
                        <a:t>__c.Date_</a:t>
                      </a:r>
                      <a:r>
                        <a:rPr lang="en-US" sz="1400" dirty="0" err="1">
                          <a:effectLst/>
                        </a:rPr>
                        <a:t>vod</a:t>
                      </a:r>
                      <a:r>
                        <a:rPr lang="en-US" sz="1400" dirty="0">
                          <a:effectLst/>
                        </a:rPr>
                        <a:t>__c}}</a:t>
                      </a:r>
                    </a:p>
                  </a:txBody>
                  <a:tcPr marL="63500" marR="63500" marT="44450" marB="4445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717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717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717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717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717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7176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897152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Veeva Template_AMWEdit_with color options_11.07.16">
  <a:themeElements>
    <a:clrScheme name="Veeva color palette">
      <a:dk1>
        <a:srgbClr val="646569"/>
      </a:dk1>
      <a:lt1>
        <a:sysClr val="window" lastClr="FFFFFF"/>
      </a:lt1>
      <a:dk2>
        <a:srgbClr val="FF9E16"/>
      </a:dk2>
      <a:lt2>
        <a:srgbClr val="E7E6E6"/>
      </a:lt2>
      <a:accent1>
        <a:srgbClr val="DD5F13"/>
      </a:accent1>
      <a:accent2>
        <a:srgbClr val="8B8C8E"/>
      </a:accent2>
      <a:accent3>
        <a:srgbClr val="FF9E16"/>
      </a:accent3>
      <a:accent4>
        <a:srgbClr val="4F86A0"/>
      </a:accent4>
      <a:accent5>
        <a:srgbClr val="63A70A"/>
      </a:accent5>
      <a:accent6>
        <a:srgbClr val="61B4E4"/>
      </a:accent6>
      <a:hlink>
        <a:srgbClr val="FF9E16"/>
      </a:hlink>
      <a:folHlink>
        <a:srgbClr val="B4B4B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R="0" indent="-182880" algn="l" defTabSz="914400" rtl="0" eaLnBrk="1" fontAlgn="auto" latinLnBrk="0" hangingPunct="1">
          <a:lnSpc>
            <a:spcPct val="80000"/>
          </a:lnSpc>
          <a:spcBef>
            <a:spcPts val="1200"/>
          </a:spcBef>
          <a:spcAft>
            <a:spcPts val="0"/>
          </a:spcAft>
          <a:buClr>
            <a:schemeClr val="tx2"/>
          </a:buClr>
          <a:buSzTx/>
          <a:buFont typeface="Arial" panose="020B0604020202020204" pitchFamily="34" charset="0"/>
          <a:buChar char="•"/>
          <a:tabLst/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ccountPlan" id="{3256C3A1-0C3E-264A-9662-04A8F31FD6D4}" vid="{DA6ACF1C-5147-C84D-B896-200EFEBD10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AccountPlan</Template>
  <TotalTime>800</TotalTime>
  <Words>323</Words>
  <Application>Microsoft Macintosh PowerPoint</Application>
  <PresentationFormat>Widescreen</PresentationFormat>
  <Paragraphs>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ＭＳ Ｐゴシック</vt:lpstr>
      <vt:lpstr>Veeva Template_AMWEdit_with color options_11.07.16</vt:lpstr>
      <vt:lpstr>{{Account_Plan_vod__c.Name}} </vt:lpstr>
      <vt:lpstr>{{Account_Plan_vod__c.Name}} </vt:lpstr>
      <vt:lpstr>SWOT</vt:lpstr>
      <vt:lpstr>Account Team Members</vt:lpstr>
      <vt:lpstr>Key Stakeholders</vt:lpstr>
      <vt:lpstr>Empty Slide Left for 3rd Party Data</vt:lpstr>
      <vt:lpstr>Recent Notes</vt:lpstr>
      <vt:lpstr>Strategies </vt:lpstr>
      <vt:lpstr>Activities</vt:lpstr>
      <vt:lpstr>Call Objectives by Account</vt:lpstr>
      <vt:lpstr>Full Account Plan Hierarchy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Carrie Stone</dc:creator>
  <cp:lastModifiedBy>Microsoft Office User</cp:lastModifiedBy>
  <cp:revision>74</cp:revision>
  <cp:lastPrinted>2017-12-14T03:08:06Z</cp:lastPrinted>
  <dcterms:created xsi:type="dcterms:W3CDTF">2018-02-14T02:03:04Z</dcterms:created>
  <dcterms:modified xsi:type="dcterms:W3CDTF">2018-04-06T18:01:16Z</dcterms:modified>
</cp:coreProperties>
</file>